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35"/>
  </p:notesMasterIdLst>
  <p:sldIdLst>
    <p:sldId id="276" r:id="rId3"/>
    <p:sldId id="277" r:id="rId4"/>
    <p:sldId id="392" r:id="rId5"/>
    <p:sldId id="397" r:id="rId6"/>
    <p:sldId id="398" r:id="rId7"/>
    <p:sldId id="400" r:id="rId8"/>
    <p:sldId id="266" r:id="rId9"/>
    <p:sldId id="301" r:id="rId10"/>
    <p:sldId id="265" r:id="rId11"/>
    <p:sldId id="401" r:id="rId12"/>
    <p:sldId id="287" r:id="rId13"/>
    <p:sldId id="288" r:id="rId14"/>
    <p:sldId id="261" r:id="rId15"/>
    <p:sldId id="263" r:id="rId16"/>
    <p:sldId id="393" r:id="rId17"/>
    <p:sldId id="394" r:id="rId18"/>
    <p:sldId id="396" r:id="rId19"/>
    <p:sldId id="267" r:id="rId20"/>
    <p:sldId id="359" r:id="rId21"/>
    <p:sldId id="274" r:id="rId22"/>
    <p:sldId id="278" r:id="rId23"/>
    <p:sldId id="256" r:id="rId24"/>
    <p:sldId id="390" r:id="rId25"/>
    <p:sldId id="273" r:id="rId26"/>
    <p:sldId id="257" r:id="rId27"/>
    <p:sldId id="391" r:id="rId28"/>
    <p:sldId id="258" r:id="rId29"/>
    <p:sldId id="260" r:id="rId30"/>
    <p:sldId id="279" r:id="rId31"/>
    <p:sldId id="259" r:id="rId32"/>
    <p:sldId id="283" r:id="rId33"/>
    <p:sldId id="28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A3647B-87BD-4615-A377-A216E9646A23}" v="1592" dt="2024-09-18T14:15:51.8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1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hyperlink" Target="mailto:LaKaysia.Smith@osceolaschools.net" TargetMode="External"/><Relationship Id="rId3" Type="http://schemas.openxmlformats.org/officeDocument/2006/relationships/hyperlink" Target="mailto:Madison.Yaeger@osceolaschools.net" TargetMode="External"/><Relationship Id="rId7" Type="http://schemas.openxmlformats.org/officeDocument/2006/relationships/hyperlink" Target="mailto:Victor.Rosariojr@osceolaschools.net" TargetMode="External"/><Relationship Id="rId2" Type="http://schemas.openxmlformats.org/officeDocument/2006/relationships/hyperlink" Target="mailto:Deana.Hetherly@osceolaschools.net" TargetMode="External"/><Relationship Id="rId1" Type="http://schemas.openxmlformats.org/officeDocument/2006/relationships/hyperlink" Target="mailto:Manuela.Tart@osceolaschools.net" TargetMode="External"/><Relationship Id="rId6" Type="http://schemas.openxmlformats.org/officeDocument/2006/relationships/hyperlink" Target="mailto:Cathy.Barton@osceolaschools.net" TargetMode="External"/><Relationship Id="rId5" Type="http://schemas.openxmlformats.org/officeDocument/2006/relationships/hyperlink" Target="mailto:Angelina.Merced@osceolaschools.net" TargetMode="External"/><Relationship Id="rId4" Type="http://schemas.openxmlformats.org/officeDocument/2006/relationships/hyperlink" Target="mailto:Gloria.Lineburgh@osceolaschools.net" TargetMode="Externa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hyperlink" Target="mailto:Victor.Rosariojr@osceolaschools.net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hyperlink" Target="mailto:LaKaysia.Smith@osceolaschools.net" TargetMode="External"/><Relationship Id="rId3" Type="http://schemas.openxmlformats.org/officeDocument/2006/relationships/hyperlink" Target="mailto:Madison.Yaeger@osceolaschools.net" TargetMode="External"/><Relationship Id="rId7" Type="http://schemas.openxmlformats.org/officeDocument/2006/relationships/hyperlink" Target="mailto:Victor.Rosariojr@osceolaschools.net" TargetMode="External"/><Relationship Id="rId2" Type="http://schemas.openxmlformats.org/officeDocument/2006/relationships/hyperlink" Target="mailto:Deana.Hetherly@osceolaschools.net" TargetMode="External"/><Relationship Id="rId1" Type="http://schemas.openxmlformats.org/officeDocument/2006/relationships/hyperlink" Target="mailto:Manuela.Tart@osceolaschools.net" TargetMode="External"/><Relationship Id="rId6" Type="http://schemas.openxmlformats.org/officeDocument/2006/relationships/hyperlink" Target="mailto:Cathy.Barton@osceolaschools.net" TargetMode="External"/><Relationship Id="rId5" Type="http://schemas.openxmlformats.org/officeDocument/2006/relationships/hyperlink" Target="mailto:Angelina.Merced@osceolaschools.net" TargetMode="External"/><Relationship Id="rId4" Type="http://schemas.openxmlformats.org/officeDocument/2006/relationships/hyperlink" Target="mailto:Gloria.Lineburgh@osceolaschools.net" TargetMode="Externa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hyperlink" Target="mailto:Victor.Rosariojr@osceolaschools.net" TargetMode="External"/><Relationship Id="rId7" Type="http://schemas.openxmlformats.org/officeDocument/2006/relationships/image" Target="../media/image46.sv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E38FCA-CD69-4577-AE38-25F65083E0E0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58EF458-D2F3-4B63-BF27-CF7B9B561064}">
      <dgm:prSet/>
      <dgm:spPr/>
      <dgm:t>
        <a:bodyPr/>
        <a:lstStyle/>
        <a:p>
          <a:r>
            <a:rPr lang="en-US" b="1" dirty="0"/>
            <a:t>Sept. 3rd – Spring DE Application opens</a:t>
          </a:r>
        </a:p>
      </dgm:t>
    </dgm:pt>
    <dgm:pt modelId="{8C349B70-2D96-4D7A-ADF6-FB35FFC5B55A}" type="parTrans" cxnId="{2FF5C55E-151D-42FB-B8D8-8CAF2AD035C6}">
      <dgm:prSet/>
      <dgm:spPr/>
      <dgm:t>
        <a:bodyPr/>
        <a:lstStyle/>
        <a:p>
          <a:endParaRPr lang="en-US"/>
        </a:p>
      </dgm:t>
    </dgm:pt>
    <dgm:pt modelId="{530752E9-F846-4C11-98B9-98BE5E40D291}" type="sibTrans" cxnId="{2FF5C55E-151D-42FB-B8D8-8CAF2AD035C6}">
      <dgm:prSet/>
      <dgm:spPr/>
      <dgm:t>
        <a:bodyPr/>
        <a:lstStyle/>
        <a:p>
          <a:endParaRPr lang="en-US"/>
        </a:p>
      </dgm:t>
    </dgm:pt>
    <dgm:pt modelId="{35AB3F23-6A9F-45B7-B059-CA9C96DC56C0}">
      <dgm:prSet/>
      <dgm:spPr/>
      <dgm:t>
        <a:bodyPr/>
        <a:lstStyle/>
        <a:p>
          <a:r>
            <a:rPr lang="en-US" b="1" dirty="0"/>
            <a:t>Sept. 16</a:t>
          </a:r>
          <a:r>
            <a:rPr lang="en-US" b="1" baseline="30000" dirty="0"/>
            <a:t>th</a:t>
          </a:r>
          <a:r>
            <a:rPr lang="en-US" b="1" dirty="0"/>
            <a:t> – Sept. 20</a:t>
          </a:r>
          <a:r>
            <a:rPr lang="en-US" b="1" baseline="30000" dirty="0"/>
            <a:t>th</a:t>
          </a:r>
          <a:r>
            <a:rPr lang="en-US" b="1" dirty="0"/>
            <a:t> – College Week (themed days)</a:t>
          </a:r>
        </a:p>
      </dgm:t>
    </dgm:pt>
    <dgm:pt modelId="{ABED3FEE-EE88-43CD-8362-4E39761B190D}" type="parTrans" cxnId="{F32D9DAF-C9D0-4509-85D4-9307CE4AA231}">
      <dgm:prSet/>
      <dgm:spPr/>
      <dgm:t>
        <a:bodyPr/>
        <a:lstStyle/>
        <a:p>
          <a:endParaRPr lang="en-US"/>
        </a:p>
      </dgm:t>
    </dgm:pt>
    <dgm:pt modelId="{A45D3B74-02E7-4EB4-BD80-CBB5B4B9A045}" type="sibTrans" cxnId="{F32D9DAF-C9D0-4509-85D4-9307CE4AA231}">
      <dgm:prSet/>
      <dgm:spPr/>
      <dgm:t>
        <a:bodyPr/>
        <a:lstStyle/>
        <a:p>
          <a:endParaRPr lang="en-US"/>
        </a:p>
      </dgm:t>
    </dgm:pt>
    <dgm:pt modelId="{ED3A2322-E40F-47B6-8192-CC32F8EAF96F}">
      <dgm:prSet/>
      <dgm:spPr/>
      <dgm:t>
        <a:bodyPr/>
        <a:lstStyle/>
        <a:p>
          <a:r>
            <a:rPr lang="en-US" b="1" dirty="0"/>
            <a:t>Sept. 24</a:t>
          </a:r>
          <a:r>
            <a:rPr lang="en-US" b="1" baseline="30000" dirty="0"/>
            <a:t>th</a:t>
          </a:r>
          <a:r>
            <a:rPr lang="en-US" b="1" dirty="0"/>
            <a:t> – ASVAB (Sign-Ups have closed, but student can email Mrs. Barton if they still want to test)</a:t>
          </a:r>
        </a:p>
      </dgm:t>
    </dgm:pt>
    <dgm:pt modelId="{C5A67541-F641-426F-85D0-E16060FE61D9}" type="parTrans" cxnId="{9E43A97F-C1A1-4ECC-A396-C11311F1E179}">
      <dgm:prSet/>
      <dgm:spPr/>
      <dgm:t>
        <a:bodyPr/>
        <a:lstStyle/>
        <a:p>
          <a:endParaRPr lang="en-US"/>
        </a:p>
      </dgm:t>
    </dgm:pt>
    <dgm:pt modelId="{CBEC5CC9-234A-4AB9-B65E-AD1EA059597D}" type="sibTrans" cxnId="{9E43A97F-C1A1-4ECC-A396-C11311F1E179}">
      <dgm:prSet/>
      <dgm:spPr/>
      <dgm:t>
        <a:bodyPr/>
        <a:lstStyle/>
        <a:p>
          <a:endParaRPr lang="en-US"/>
        </a:p>
      </dgm:t>
    </dgm:pt>
    <dgm:pt modelId="{369C2231-DDA0-438A-A883-29953852DCB6}">
      <dgm:prSet/>
      <dgm:spPr/>
      <dgm:t>
        <a:bodyPr/>
        <a:lstStyle/>
        <a:p>
          <a:r>
            <a:rPr lang="en-US" b="1" dirty="0"/>
            <a:t>FAFSA Appts – Oct. 1, Oct. 22, Nov. 5, Nov. 19, Dec. 3 (all appts are from 10 am – 1 pm, Sign up in Guidance)</a:t>
          </a:r>
        </a:p>
      </dgm:t>
    </dgm:pt>
    <dgm:pt modelId="{8C7FF676-5E1B-445C-8EE2-69C9A6114064}" type="parTrans" cxnId="{3F00A735-E762-4230-9F72-D2CE7FC18E76}">
      <dgm:prSet/>
      <dgm:spPr/>
      <dgm:t>
        <a:bodyPr/>
        <a:lstStyle/>
        <a:p>
          <a:endParaRPr lang="en-US"/>
        </a:p>
      </dgm:t>
    </dgm:pt>
    <dgm:pt modelId="{43102170-3E95-4AC1-8234-9E0E55FA8149}" type="sibTrans" cxnId="{3F00A735-E762-4230-9F72-D2CE7FC18E76}">
      <dgm:prSet/>
      <dgm:spPr/>
      <dgm:t>
        <a:bodyPr/>
        <a:lstStyle/>
        <a:p>
          <a:endParaRPr lang="en-US"/>
        </a:p>
      </dgm:t>
    </dgm:pt>
    <dgm:pt modelId="{F4FBFDA6-6304-4CFC-9ED9-566B83E4639C}">
      <dgm:prSet/>
      <dgm:spPr/>
      <dgm:t>
        <a:bodyPr/>
        <a:lstStyle/>
        <a:p>
          <a:r>
            <a:rPr lang="en-US" b="1" dirty="0"/>
            <a:t>Oct. 1</a:t>
          </a:r>
          <a:r>
            <a:rPr lang="en-US" b="1" baseline="30000" dirty="0"/>
            <a:t>st</a:t>
          </a:r>
          <a:r>
            <a:rPr lang="en-US" b="1" dirty="0"/>
            <a:t> – Bright Futures Application opens</a:t>
          </a:r>
        </a:p>
      </dgm:t>
    </dgm:pt>
    <dgm:pt modelId="{F8973788-256D-4F04-BCB1-E56A2B5D77C3}" type="parTrans" cxnId="{AA12A827-E2F4-4C90-9052-32DDEDD7B7AF}">
      <dgm:prSet/>
      <dgm:spPr/>
      <dgm:t>
        <a:bodyPr/>
        <a:lstStyle/>
        <a:p>
          <a:endParaRPr lang="en-US"/>
        </a:p>
      </dgm:t>
    </dgm:pt>
    <dgm:pt modelId="{59D78886-8AD1-426B-B973-87BE60871443}" type="sibTrans" cxnId="{AA12A827-E2F4-4C90-9052-32DDEDD7B7AF}">
      <dgm:prSet/>
      <dgm:spPr/>
      <dgm:t>
        <a:bodyPr/>
        <a:lstStyle/>
        <a:p>
          <a:endParaRPr lang="en-US"/>
        </a:p>
      </dgm:t>
    </dgm:pt>
    <dgm:pt modelId="{E6CC1ECB-C25B-4E0C-8125-2615A1906BD0}">
      <dgm:prSet/>
      <dgm:spPr/>
      <dgm:t>
        <a:bodyPr/>
        <a:lstStyle/>
        <a:p>
          <a:r>
            <a:rPr lang="en-US" b="1" dirty="0"/>
            <a:t>Oct. 3rd– DE Application closes</a:t>
          </a:r>
        </a:p>
      </dgm:t>
    </dgm:pt>
    <dgm:pt modelId="{58426EB0-1B2F-4D2C-B3A5-FC1422098E04}" type="parTrans" cxnId="{CD98BCFE-8344-48A4-8527-8A94D09611BF}">
      <dgm:prSet/>
      <dgm:spPr/>
      <dgm:t>
        <a:bodyPr/>
        <a:lstStyle/>
        <a:p>
          <a:endParaRPr lang="en-US"/>
        </a:p>
      </dgm:t>
    </dgm:pt>
    <dgm:pt modelId="{DDCA6969-998B-4731-B144-8CF2BA8F7B55}" type="sibTrans" cxnId="{CD98BCFE-8344-48A4-8527-8A94D09611BF}">
      <dgm:prSet/>
      <dgm:spPr/>
      <dgm:t>
        <a:bodyPr/>
        <a:lstStyle/>
        <a:p>
          <a:endParaRPr lang="en-US"/>
        </a:p>
      </dgm:t>
    </dgm:pt>
    <dgm:pt modelId="{AF487A67-2DCE-4478-A8E6-CE6BB1BBFD94}">
      <dgm:prSet/>
      <dgm:spPr/>
      <dgm:t>
        <a:bodyPr/>
        <a:lstStyle/>
        <a:p>
          <a:r>
            <a:rPr lang="en-US" b="1" dirty="0"/>
            <a:t>Oct. 8</a:t>
          </a:r>
          <a:r>
            <a:rPr lang="en-US" b="1" baseline="30000" dirty="0"/>
            <a:t>th</a:t>
          </a:r>
          <a:r>
            <a:rPr lang="en-US" b="1" dirty="0"/>
            <a:t> – Sr School Day SAT</a:t>
          </a:r>
          <a:r>
            <a:rPr lang="en-US" dirty="0"/>
            <a:t>	</a:t>
          </a:r>
        </a:p>
      </dgm:t>
    </dgm:pt>
    <dgm:pt modelId="{5F0D7EB1-3F5D-44F5-8AC3-275969E69C98}" type="parTrans" cxnId="{C6230B2A-0C7B-46F3-96C9-204603927ADB}">
      <dgm:prSet/>
      <dgm:spPr/>
      <dgm:t>
        <a:bodyPr/>
        <a:lstStyle/>
        <a:p>
          <a:endParaRPr lang="en-US"/>
        </a:p>
      </dgm:t>
    </dgm:pt>
    <dgm:pt modelId="{35BCAA15-CF97-4F4D-BC66-700C6AFBBCF9}" type="sibTrans" cxnId="{C6230B2A-0C7B-46F3-96C9-204603927ADB}">
      <dgm:prSet/>
      <dgm:spPr/>
      <dgm:t>
        <a:bodyPr/>
        <a:lstStyle/>
        <a:p>
          <a:endParaRPr lang="en-US"/>
        </a:p>
      </dgm:t>
    </dgm:pt>
    <dgm:pt modelId="{E7F1796F-1C38-4AAA-8468-E74374C580F3}">
      <dgm:prSet/>
      <dgm:spPr/>
      <dgm:t>
        <a:bodyPr/>
        <a:lstStyle/>
        <a:p>
          <a:r>
            <a:rPr lang="en-US" b="1" dirty="0"/>
            <a:t>Oct. 22nd – Math PERT for DE</a:t>
          </a:r>
        </a:p>
      </dgm:t>
    </dgm:pt>
    <dgm:pt modelId="{6DB3BAA6-9D58-40EB-802D-C4814A7BFDDE}" type="parTrans" cxnId="{1D677F3F-5F90-4956-A6EF-4B501F4BF476}">
      <dgm:prSet/>
      <dgm:spPr/>
      <dgm:t>
        <a:bodyPr/>
        <a:lstStyle/>
        <a:p>
          <a:endParaRPr lang="en-US"/>
        </a:p>
      </dgm:t>
    </dgm:pt>
    <dgm:pt modelId="{95F46B16-8B8F-472F-B6B8-023E590300EE}" type="sibTrans" cxnId="{1D677F3F-5F90-4956-A6EF-4B501F4BF476}">
      <dgm:prSet/>
      <dgm:spPr/>
      <dgm:t>
        <a:bodyPr/>
        <a:lstStyle/>
        <a:p>
          <a:endParaRPr lang="en-US"/>
        </a:p>
      </dgm:t>
    </dgm:pt>
    <dgm:pt modelId="{A8DF4209-7D2F-4687-AD16-177E2E572E5F}">
      <dgm:prSet/>
      <dgm:spPr/>
      <dgm:t>
        <a:bodyPr/>
        <a:lstStyle/>
        <a:p>
          <a:r>
            <a:rPr lang="en-US" b="1" dirty="0"/>
            <a:t>Oct. 23rd – Reading/Writing PERT for DE</a:t>
          </a:r>
        </a:p>
      </dgm:t>
    </dgm:pt>
    <dgm:pt modelId="{2F8DF133-D680-461A-805E-E623A02D2165}" type="parTrans" cxnId="{D8D7A949-9345-4969-B270-06E3BC0864BD}">
      <dgm:prSet/>
      <dgm:spPr/>
      <dgm:t>
        <a:bodyPr/>
        <a:lstStyle/>
        <a:p>
          <a:endParaRPr lang="en-US"/>
        </a:p>
      </dgm:t>
    </dgm:pt>
    <dgm:pt modelId="{09ED95B8-800A-4684-9824-1DFB0E6C6C63}" type="sibTrans" cxnId="{D8D7A949-9345-4969-B270-06E3BC0864BD}">
      <dgm:prSet/>
      <dgm:spPr/>
      <dgm:t>
        <a:bodyPr/>
        <a:lstStyle/>
        <a:p>
          <a:endParaRPr lang="en-US"/>
        </a:p>
      </dgm:t>
    </dgm:pt>
    <dgm:pt modelId="{8E20298A-F485-426C-BD96-C74E73BC4955}">
      <dgm:prSet/>
      <dgm:spPr/>
      <dgm:t>
        <a:bodyPr/>
        <a:lstStyle/>
        <a:p>
          <a:r>
            <a:rPr lang="en-US" b="1" dirty="0"/>
            <a:t>Oct. 31st – Yearbook Senior Picture Deadline (Bruce Wilson)</a:t>
          </a:r>
        </a:p>
        <a:p>
          <a:r>
            <a:rPr lang="en-US" b="1" dirty="0"/>
            <a:t>Nov. 1</a:t>
          </a:r>
          <a:r>
            <a:rPr lang="en-US" b="1" baseline="30000" dirty="0"/>
            <a:t>st</a:t>
          </a:r>
          <a:r>
            <a:rPr lang="en-US" b="1" dirty="0"/>
            <a:t> – Education Foundation Scholarship Application Opens</a:t>
          </a:r>
        </a:p>
      </dgm:t>
    </dgm:pt>
    <dgm:pt modelId="{FCD877CD-1308-48A1-AE2B-29DE47037074}" type="parTrans" cxnId="{A575F588-DABA-41D6-9AF2-C38570B77A11}">
      <dgm:prSet/>
      <dgm:spPr/>
      <dgm:t>
        <a:bodyPr/>
        <a:lstStyle/>
        <a:p>
          <a:endParaRPr lang="en-US"/>
        </a:p>
      </dgm:t>
    </dgm:pt>
    <dgm:pt modelId="{13511B29-8FDD-4D13-A5A4-1DE43C01ADD6}" type="sibTrans" cxnId="{A575F588-DABA-41D6-9AF2-C38570B77A11}">
      <dgm:prSet/>
      <dgm:spPr/>
      <dgm:t>
        <a:bodyPr/>
        <a:lstStyle/>
        <a:p>
          <a:endParaRPr lang="en-US"/>
        </a:p>
      </dgm:t>
    </dgm:pt>
    <dgm:pt modelId="{FF85B2B2-AB91-4F67-BCA9-F53997D6D926}">
      <dgm:prSet/>
      <dgm:spPr/>
      <dgm:t>
        <a:bodyPr/>
        <a:lstStyle/>
        <a:p>
          <a:r>
            <a:rPr lang="en-US" b="1" dirty="0"/>
            <a:t>Nov. 8</a:t>
          </a:r>
          <a:r>
            <a:rPr lang="en-US" b="1" baseline="30000" dirty="0"/>
            <a:t>th</a:t>
          </a:r>
          <a:r>
            <a:rPr lang="en-US" b="1" dirty="0"/>
            <a:t> – DE PERT Scores Due to Valencia</a:t>
          </a:r>
          <a:r>
            <a:rPr lang="en-US" dirty="0"/>
            <a:t>	</a:t>
          </a:r>
        </a:p>
      </dgm:t>
    </dgm:pt>
    <dgm:pt modelId="{530CD53B-B0EA-4BA9-99A4-914313B985CE}" type="parTrans" cxnId="{0B80A68E-6BC7-45B6-8318-6256C8C818BB}">
      <dgm:prSet/>
      <dgm:spPr/>
      <dgm:t>
        <a:bodyPr/>
        <a:lstStyle/>
        <a:p>
          <a:endParaRPr lang="en-US"/>
        </a:p>
      </dgm:t>
    </dgm:pt>
    <dgm:pt modelId="{5D7C537B-27B4-448A-9147-F8F990AF4D1B}" type="sibTrans" cxnId="{0B80A68E-6BC7-45B6-8318-6256C8C818BB}">
      <dgm:prSet/>
      <dgm:spPr/>
      <dgm:t>
        <a:bodyPr/>
        <a:lstStyle/>
        <a:p>
          <a:endParaRPr lang="en-US"/>
        </a:p>
      </dgm:t>
    </dgm:pt>
    <dgm:pt modelId="{518DCD76-8C2C-46DE-8D03-593BC95062F2}" type="pres">
      <dgm:prSet presAssocID="{ACE38FCA-CD69-4577-AE38-25F65083E0E0}" presName="vert0" presStyleCnt="0">
        <dgm:presLayoutVars>
          <dgm:dir/>
          <dgm:animOne val="branch"/>
          <dgm:animLvl val="lvl"/>
        </dgm:presLayoutVars>
      </dgm:prSet>
      <dgm:spPr/>
    </dgm:pt>
    <dgm:pt modelId="{1ABA7C47-5832-4682-BFE6-1D53976A63C9}" type="pres">
      <dgm:prSet presAssocID="{958EF458-D2F3-4B63-BF27-CF7B9B561064}" presName="thickLine" presStyleLbl="alignNode1" presStyleIdx="0" presStyleCnt="11"/>
      <dgm:spPr/>
    </dgm:pt>
    <dgm:pt modelId="{BEAE96BF-DB31-4AA6-95E2-B8CCE891B0B7}" type="pres">
      <dgm:prSet presAssocID="{958EF458-D2F3-4B63-BF27-CF7B9B561064}" presName="horz1" presStyleCnt="0"/>
      <dgm:spPr/>
    </dgm:pt>
    <dgm:pt modelId="{19ED48BC-130E-4664-B871-CEC4A0696D03}" type="pres">
      <dgm:prSet presAssocID="{958EF458-D2F3-4B63-BF27-CF7B9B561064}" presName="tx1" presStyleLbl="revTx" presStyleIdx="0" presStyleCnt="11"/>
      <dgm:spPr/>
    </dgm:pt>
    <dgm:pt modelId="{662FAB39-B4BE-4545-AC91-09289CEB5F9C}" type="pres">
      <dgm:prSet presAssocID="{958EF458-D2F3-4B63-BF27-CF7B9B561064}" presName="vert1" presStyleCnt="0"/>
      <dgm:spPr/>
    </dgm:pt>
    <dgm:pt modelId="{647EA980-C072-4922-A54D-90C2A3B5D9BB}" type="pres">
      <dgm:prSet presAssocID="{35AB3F23-6A9F-45B7-B059-CA9C96DC56C0}" presName="thickLine" presStyleLbl="alignNode1" presStyleIdx="1" presStyleCnt="11"/>
      <dgm:spPr/>
    </dgm:pt>
    <dgm:pt modelId="{FCB9A0C9-ED1A-4A33-85B8-D5786CC599D2}" type="pres">
      <dgm:prSet presAssocID="{35AB3F23-6A9F-45B7-B059-CA9C96DC56C0}" presName="horz1" presStyleCnt="0"/>
      <dgm:spPr/>
    </dgm:pt>
    <dgm:pt modelId="{243E8FD1-C754-4481-BEDB-074FD87334E2}" type="pres">
      <dgm:prSet presAssocID="{35AB3F23-6A9F-45B7-B059-CA9C96DC56C0}" presName="tx1" presStyleLbl="revTx" presStyleIdx="1" presStyleCnt="11"/>
      <dgm:spPr/>
    </dgm:pt>
    <dgm:pt modelId="{09292CAE-154B-4DF5-9AE7-2DD3580EFFD3}" type="pres">
      <dgm:prSet presAssocID="{35AB3F23-6A9F-45B7-B059-CA9C96DC56C0}" presName="vert1" presStyleCnt="0"/>
      <dgm:spPr/>
    </dgm:pt>
    <dgm:pt modelId="{C1DA36C5-34D7-4DA2-BF1C-6304D7270110}" type="pres">
      <dgm:prSet presAssocID="{ED3A2322-E40F-47B6-8192-CC32F8EAF96F}" presName="thickLine" presStyleLbl="alignNode1" presStyleIdx="2" presStyleCnt="11"/>
      <dgm:spPr/>
    </dgm:pt>
    <dgm:pt modelId="{83D0EE1A-C446-4465-9C55-FBE0FB83CE58}" type="pres">
      <dgm:prSet presAssocID="{ED3A2322-E40F-47B6-8192-CC32F8EAF96F}" presName="horz1" presStyleCnt="0"/>
      <dgm:spPr/>
    </dgm:pt>
    <dgm:pt modelId="{A2A9F5DC-54D2-4837-B167-972B66349EAF}" type="pres">
      <dgm:prSet presAssocID="{ED3A2322-E40F-47B6-8192-CC32F8EAF96F}" presName="tx1" presStyleLbl="revTx" presStyleIdx="2" presStyleCnt="11"/>
      <dgm:spPr/>
    </dgm:pt>
    <dgm:pt modelId="{BFCBA643-5956-4307-9DBC-308B248DEE62}" type="pres">
      <dgm:prSet presAssocID="{ED3A2322-E40F-47B6-8192-CC32F8EAF96F}" presName="vert1" presStyleCnt="0"/>
      <dgm:spPr/>
    </dgm:pt>
    <dgm:pt modelId="{D8EB0F0F-7BF4-4D2C-AA5C-A6C6B2F94182}" type="pres">
      <dgm:prSet presAssocID="{369C2231-DDA0-438A-A883-29953852DCB6}" presName="thickLine" presStyleLbl="alignNode1" presStyleIdx="3" presStyleCnt="11"/>
      <dgm:spPr/>
    </dgm:pt>
    <dgm:pt modelId="{1D4DEEFC-4F4C-4216-8C0B-A85145991ED1}" type="pres">
      <dgm:prSet presAssocID="{369C2231-DDA0-438A-A883-29953852DCB6}" presName="horz1" presStyleCnt="0"/>
      <dgm:spPr/>
    </dgm:pt>
    <dgm:pt modelId="{3113B805-ED1D-4E35-A79A-E2599C265C48}" type="pres">
      <dgm:prSet presAssocID="{369C2231-DDA0-438A-A883-29953852DCB6}" presName="tx1" presStyleLbl="revTx" presStyleIdx="3" presStyleCnt="11"/>
      <dgm:spPr/>
    </dgm:pt>
    <dgm:pt modelId="{258A5013-D5A8-46B1-A59F-454878AF06B4}" type="pres">
      <dgm:prSet presAssocID="{369C2231-DDA0-438A-A883-29953852DCB6}" presName="vert1" presStyleCnt="0"/>
      <dgm:spPr/>
    </dgm:pt>
    <dgm:pt modelId="{108E07A2-FCF4-4A43-9DCB-5A09DF6FA2FF}" type="pres">
      <dgm:prSet presAssocID="{F4FBFDA6-6304-4CFC-9ED9-566B83E4639C}" presName="thickLine" presStyleLbl="alignNode1" presStyleIdx="4" presStyleCnt="11"/>
      <dgm:spPr/>
    </dgm:pt>
    <dgm:pt modelId="{46DC4285-767E-45C2-B654-1541CEE57F0D}" type="pres">
      <dgm:prSet presAssocID="{F4FBFDA6-6304-4CFC-9ED9-566B83E4639C}" presName="horz1" presStyleCnt="0"/>
      <dgm:spPr/>
    </dgm:pt>
    <dgm:pt modelId="{C3694A75-E238-4644-A308-364D67F83C62}" type="pres">
      <dgm:prSet presAssocID="{F4FBFDA6-6304-4CFC-9ED9-566B83E4639C}" presName="tx1" presStyleLbl="revTx" presStyleIdx="4" presStyleCnt="11"/>
      <dgm:spPr/>
    </dgm:pt>
    <dgm:pt modelId="{1803B225-8946-41A1-98E1-90478A2B884A}" type="pres">
      <dgm:prSet presAssocID="{F4FBFDA6-6304-4CFC-9ED9-566B83E4639C}" presName="vert1" presStyleCnt="0"/>
      <dgm:spPr/>
    </dgm:pt>
    <dgm:pt modelId="{CA55E9E7-2328-40E5-A8B5-8288126AAEE4}" type="pres">
      <dgm:prSet presAssocID="{E6CC1ECB-C25B-4E0C-8125-2615A1906BD0}" presName="thickLine" presStyleLbl="alignNode1" presStyleIdx="5" presStyleCnt="11"/>
      <dgm:spPr/>
    </dgm:pt>
    <dgm:pt modelId="{157D3CA1-732F-4914-A341-E57AD16C145F}" type="pres">
      <dgm:prSet presAssocID="{E6CC1ECB-C25B-4E0C-8125-2615A1906BD0}" presName="horz1" presStyleCnt="0"/>
      <dgm:spPr/>
    </dgm:pt>
    <dgm:pt modelId="{34BA71CA-19C1-4E6B-8213-0C2536E07EC1}" type="pres">
      <dgm:prSet presAssocID="{E6CC1ECB-C25B-4E0C-8125-2615A1906BD0}" presName="tx1" presStyleLbl="revTx" presStyleIdx="5" presStyleCnt="11"/>
      <dgm:spPr/>
    </dgm:pt>
    <dgm:pt modelId="{FD8E884B-85D4-4041-A91A-0780F841D6A9}" type="pres">
      <dgm:prSet presAssocID="{E6CC1ECB-C25B-4E0C-8125-2615A1906BD0}" presName="vert1" presStyleCnt="0"/>
      <dgm:spPr/>
    </dgm:pt>
    <dgm:pt modelId="{870E6948-C08A-4AE2-9453-0F199E2B18B6}" type="pres">
      <dgm:prSet presAssocID="{AF487A67-2DCE-4478-A8E6-CE6BB1BBFD94}" presName="thickLine" presStyleLbl="alignNode1" presStyleIdx="6" presStyleCnt="11"/>
      <dgm:spPr/>
    </dgm:pt>
    <dgm:pt modelId="{C09498A4-7DA4-4527-B874-FDCFF3412D02}" type="pres">
      <dgm:prSet presAssocID="{AF487A67-2DCE-4478-A8E6-CE6BB1BBFD94}" presName="horz1" presStyleCnt="0"/>
      <dgm:spPr/>
    </dgm:pt>
    <dgm:pt modelId="{B82CB072-EEE1-4640-8FAB-1731DF9EE3E5}" type="pres">
      <dgm:prSet presAssocID="{AF487A67-2DCE-4478-A8E6-CE6BB1BBFD94}" presName="tx1" presStyleLbl="revTx" presStyleIdx="6" presStyleCnt="11"/>
      <dgm:spPr/>
    </dgm:pt>
    <dgm:pt modelId="{EB467CAD-BA6C-4ADF-9DA3-607A39CA780E}" type="pres">
      <dgm:prSet presAssocID="{AF487A67-2DCE-4478-A8E6-CE6BB1BBFD94}" presName="vert1" presStyleCnt="0"/>
      <dgm:spPr/>
    </dgm:pt>
    <dgm:pt modelId="{D6522C4C-3B2B-4824-8DD2-88912C5E4405}" type="pres">
      <dgm:prSet presAssocID="{E7F1796F-1C38-4AAA-8468-E74374C580F3}" presName="thickLine" presStyleLbl="alignNode1" presStyleIdx="7" presStyleCnt="11"/>
      <dgm:spPr/>
    </dgm:pt>
    <dgm:pt modelId="{7842C2E8-750B-4E81-B03A-E7EBAF42F995}" type="pres">
      <dgm:prSet presAssocID="{E7F1796F-1C38-4AAA-8468-E74374C580F3}" presName="horz1" presStyleCnt="0"/>
      <dgm:spPr/>
    </dgm:pt>
    <dgm:pt modelId="{357B605D-6932-45FA-867E-927449719942}" type="pres">
      <dgm:prSet presAssocID="{E7F1796F-1C38-4AAA-8468-E74374C580F3}" presName="tx1" presStyleLbl="revTx" presStyleIdx="7" presStyleCnt="11"/>
      <dgm:spPr/>
    </dgm:pt>
    <dgm:pt modelId="{58D6EB5C-5E0C-467D-9953-B0075AA15547}" type="pres">
      <dgm:prSet presAssocID="{E7F1796F-1C38-4AAA-8468-E74374C580F3}" presName="vert1" presStyleCnt="0"/>
      <dgm:spPr/>
    </dgm:pt>
    <dgm:pt modelId="{1EAFF805-FBF7-4590-AAED-E507B1835105}" type="pres">
      <dgm:prSet presAssocID="{A8DF4209-7D2F-4687-AD16-177E2E572E5F}" presName="thickLine" presStyleLbl="alignNode1" presStyleIdx="8" presStyleCnt="11"/>
      <dgm:spPr/>
    </dgm:pt>
    <dgm:pt modelId="{554B824B-E85D-4DB8-BDDA-E3475A12E852}" type="pres">
      <dgm:prSet presAssocID="{A8DF4209-7D2F-4687-AD16-177E2E572E5F}" presName="horz1" presStyleCnt="0"/>
      <dgm:spPr/>
    </dgm:pt>
    <dgm:pt modelId="{929FCA39-899E-4CA1-ABFD-FD84AC47B329}" type="pres">
      <dgm:prSet presAssocID="{A8DF4209-7D2F-4687-AD16-177E2E572E5F}" presName="tx1" presStyleLbl="revTx" presStyleIdx="8" presStyleCnt="11"/>
      <dgm:spPr/>
    </dgm:pt>
    <dgm:pt modelId="{3E3FC195-01BB-4F01-8154-A6140287E88A}" type="pres">
      <dgm:prSet presAssocID="{A8DF4209-7D2F-4687-AD16-177E2E572E5F}" presName="vert1" presStyleCnt="0"/>
      <dgm:spPr/>
    </dgm:pt>
    <dgm:pt modelId="{3198FBEC-704B-4334-9A09-92FEE5742A78}" type="pres">
      <dgm:prSet presAssocID="{8E20298A-F485-426C-BD96-C74E73BC4955}" presName="thickLine" presStyleLbl="alignNode1" presStyleIdx="9" presStyleCnt="11"/>
      <dgm:spPr/>
    </dgm:pt>
    <dgm:pt modelId="{F538A86C-2EE3-4810-9489-449000CD624F}" type="pres">
      <dgm:prSet presAssocID="{8E20298A-F485-426C-BD96-C74E73BC4955}" presName="horz1" presStyleCnt="0"/>
      <dgm:spPr/>
    </dgm:pt>
    <dgm:pt modelId="{0FE5D455-E570-4B7E-A0EF-F9616586F58A}" type="pres">
      <dgm:prSet presAssocID="{8E20298A-F485-426C-BD96-C74E73BC4955}" presName="tx1" presStyleLbl="revTx" presStyleIdx="9" presStyleCnt="11"/>
      <dgm:spPr/>
    </dgm:pt>
    <dgm:pt modelId="{AC949164-00B3-4ED4-BAC9-43A2F9F88D7C}" type="pres">
      <dgm:prSet presAssocID="{8E20298A-F485-426C-BD96-C74E73BC4955}" presName="vert1" presStyleCnt="0"/>
      <dgm:spPr/>
    </dgm:pt>
    <dgm:pt modelId="{CAEFEDF3-8559-44C1-B1A6-B46C7E2EE1AC}" type="pres">
      <dgm:prSet presAssocID="{FF85B2B2-AB91-4F67-BCA9-F53997D6D926}" presName="thickLine" presStyleLbl="alignNode1" presStyleIdx="10" presStyleCnt="11"/>
      <dgm:spPr/>
    </dgm:pt>
    <dgm:pt modelId="{B532AB60-E4FE-4A6D-A627-61FAC99D813B}" type="pres">
      <dgm:prSet presAssocID="{FF85B2B2-AB91-4F67-BCA9-F53997D6D926}" presName="horz1" presStyleCnt="0"/>
      <dgm:spPr/>
    </dgm:pt>
    <dgm:pt modelId="{EDFD98CC-F568-4497-B459-2DE86C1BE3E3}" type="pres">
      <dgm:prSet presAssocID="{FF85B2B2-AB91-4F67-BCA9-F53997D6D926}" presName="tx1" presStyleLbl="revTx" presStyleIdx="10" presStyleCnt="11"/>
      <dgm:spPr/>
    </dgm:pt>
    <dgm:pt modelId="{F5EAE9C6-A87B-4240-9643-E49ED64D6683}" type="pres">
      <dgm:prSet presAssocID="{FF85B2B2-AB91-4F67-BCA9-F53997D6D926}" presName="vert1" presStyleCnt="0"/>
      <dgm:spPr/>
    </dgm:pt>
  </dgm:ptLst>
  <dgm:cxnLst>
    <dgm:cxn modelId="{6688A412-6615-4D74-9947-7C55726C2B8D}" type="presOf" srcId="{ACE38FCA-CD69-4577-AE38-25F65083E0E0}" destId="{518DCD76-8C2C-46DE-8D03-593BC95062F2}" srcOrd="0" destOrd="0" presId="urn:microsoft.com/office/officeart/2008/layout/LinedList"/>
    <dgm:cxn modelId="{4EA16C24-1BCF-4DA0-A51C-34A8B5AEA7E8}" type="presOf" srcId="{E6CC1ECB-C25B-4E0C-8125-2615A1906BD0}" destId="{34BA71CA-19C1-4E6B-8213-0C2536E07EC1}" srcOrd="0" destOrd="0" presId="urn:microsoft.com/office/officeart/2008/layout/LinedList"/>
    <dgm:cxn modelId="{AA12A827-E2F4-4C90-9052-32DDEDD7B7AF}" srcId="{ACE38FCA-CD69-4577-AE38-25F65083E0E0}" destId="{F4FBFDA6-6304-4CFC-9ED9-566B83E4639C}" srcOrd="4" destOrd="0" parTransId="{F8973788-256D-4F04-BCB1-E56A2B5D77C3}" sibTransId="{59D78886-8AD1-426B-B973-87BE60871443}"/>
    <dgm:cxn modelId="{7F41C527-A66D-4EEF-B21C-235A809E09A2}" type="presOf" srcId="{F4FBFDA6-6304-4CFC-9ED9-566B83E4639C}" destId="{C3694A75-E238-4644-A308-364D67F83C62}" srcOrd="0" destOrd="0" presId="urn:microsoft.com/office/officeart/2008/layout/LinedList"/>
    <dgm:cxn modelId="{C6230B2A-0C7B-46F3-96C9-204603927ADB}" srcId="{ACE38FCA-CD69-4577-AE38-25F65083E0E0}" destId="{AF487A67-2DCE-4478-A8E6-CE6BB1BBFD94}" srcOrd="6" destOrd="0" parTransId="{5F0D7EB1-3F5D-44F5-8AC3-275969E69C98}" sibTransId="{35BCAA15-CF97-4F4D-BC66-700C6AFBBCF9}"/>
    <dgm:cxn modelId="{4124462D-8129-4C7A-B13F-0868451D36F8}" type="presOf" srcId="{AF487A67-2DCE-4478-A8E6-CE6BB1BBFD94}" destId="{B82CB072-EEE1-4640-8FAB-1731DF9EE3E5}" srcOrd="0" destOrd="0" presId="urn:microsoft.com/office/officeart/2008/layout/LinedList"/>
    <dgm:cxn modelId="{3F00A735-E762-4230-9F72-D2CE7FC18E76}" srcId="{ACE38FCA-CD69-4577-AE38-25F65083E0E0}" destId="{369C2231-DDA0-438A-A883-29953852DCB6}" srcOrd="3" destOrd="0" parTransId="{8C7FF676-5E1B-445C-8EE2-69C9A6114064}" sibTransId="{43102170-3E95-4AC1-8234-9E0E55FA8149}"/>
    <dgm:cxn modelId="{1D677F3F-5F90-4956-A6EF-4B501F4BF476}" srcId="{ACE38FCA-CD69-4577-AE38-25F65083E0E0}" destId="{E7F1796F-1C38-4AAA-8468-E74374C580F3}" srcOrd="7" destOrd="0" parTransId="{6DB3BAA6-9D58-40EB-802D-C4814A7BFDDE}" sibTransId="{95F46B16-8B8F-472F-B6B8-023E590300EE}"/>
    <dgm:cxn modelId="{2FF5C55E-151D-42FB-B8D8-8CAF2AD035C6}" srcId="{ACE38FCA-CD69-4577-AE38-25F65083E0E0}" destId="{958EF458-D2F3-4B63-BF27-CF7B9B561064}" srcOrd="0" destOrd="0" parTransId="{8C349B70-2D96-4D7A-ADF6-FB35FFC5B55A}" sibTransId="{530752E9-F846-4C11-98B9-98BE5E40D291}"/>
    <dgm:cxn modelId="{D8D7A949-9345-4969-B270-06E3BC0864BD}" srcId="{ACE38FCA-CD69-4577-AE38-25F65083E0E0}" destId="{A8DF4209-7D2F-4687-AD16-177E2E572E5F}" srcOrd="8" destOrd="0" parTransId="{2F8DF133-D680-461A-805E-E623A02D2165}" sibTransId="{09ED95B8-800A-4684-9824-1DFB0E6C6C63}"/>
    <dgm:cxn modelId="{27EFFE76-27BB-4EE1-B1D1-6F9D2628A0FF}" type="presOf" srcId="{369C2231-DDA0-438A-A883-29953852DCB6}" destId="{3113B805-ED1D-4E35-A79A-E2599C265C48}" srcOrd="0" destOrd="0" presId="urn:microsoft.com/office/officeart/2008/layout/LinedList"/>
    <dgm:cxn modelId="{9E43A97F-C1A1-4ECC-A396-C11311F1E179}" srcId="{ACE38FCA-CD69-4577-AE38-25F65083E0E0}" destId="{ED3A2322-E40F-47B6-8192-CC32F8EAF96F}" srcOrd="2" destOrd="0" parTransId="{C5A67541-F641-426F-85D0-E16060FE61D9}" sibTransId="{CBEC5CC9-234A-4AB9-B65E-AD1EA059597D}"/>
    <dgm:cxn modelId="{A575F588-DABA-41D6-9AF2-C38570B77A11}" srcId="{ACE38FCA-CD69-4577-AE38-25F65083E0E0}" destId="{8E20298A-F485-426C-BD96-C74E73BC4955}" srcOrd="9" destOrd="0" parTransId="{FCD877CD-1308-48A1-AE2B-29DE47037074}" sibTransId="{13511B29-8FDD-4D13-A5A4-1DE43C01ADD6}"/>
    <dgm:cxn modelId="{0B80A68E-6BC7-45B6-8318-6256C8C818BB}" srcId="{ACE38FCA-CD69-4577-AE38-25F65083E0E0}" destId="{FF85B2B2-AB91-4F67-BCA9-F53997D6D926}" srcOrd="10" destOrd="0" parTransId="{530CD53B-B0EA-4BA9-99A4-914313B985CE}" sibTransId="{5D7C537B-27B4-448A-9147-F8F990AF4D1B}"/>
    <dgm:cxn modelId="{88A62997-9A3D-4A8B-8F26-29EB797FEB1B}" type="presOf" srcId="{958EF458-D2F3-4B63-BF27-CF7B9B561064}" destId="{19ED48BC-130E-4664-B871-CEC4A0696D03}" srcOrd="0" destOrd="0" presId="urn:microsoft.com/office/officeart/2008/layout/LinedList"/>
    <dgm:cxn modelId="{4FC85D9B-FC43-4959-A0F5-635B5A5D9481}" type="presOf" srcId="{A8DF4209-7D2F-4687-AD16-177E2E572E5F}" destId="{929FCA39-899E-4CA1-ABFD-FD84AC47B329}" srcOrd="0" destOrd="0" presId="urn:microsoft.com/office/officeart/2008/layout/LinedList"/>
    <dgm:cxn modelId="{2907979B-FA5E-4D82-A5E1-6BB1D927080C}" type="presOf" srcId="{8E20298A-F485-426C-BD96-C74E73BC4955}" destId="{0FE5D455-E570-4B7E-A0EF-F9616586F58A}" srcOrd="0" destOrd="0" presId="urn:microsoft.com/office/officeart/2008/layout/LinedList"/>
    <dgm:cxn modelId="{080739AE-540D-4AD0-A89F-45FE04C7FD72}" type="presOf" srcId="{E7F1796F-1C38-4AAA-8468-E74374C580F3}" destId="{357B605D-6932-45FA-867E-927449719942}" srcOrd="0" destOrd="0" presId="urn:microsoft.com/office/officeart/2008/layout/LinedList"/>
    <dgm:cxn modelId="{F32D9DAF-C9D0-4509-85D4-9307CE4AA231}" srcId="{ACE38FCA-CD69-4577-AE38-25F65083E0E0}" destId="{35AB3F23-6A9F-45B7-B059-CA9C96DC56C0}" srcOrd="1" destOrd="0" parTransId="{ABED3FEE-EE88-43CD-8362-4E39761B190D}" sibTransId="{A45D3B74-02E7-4EB4-BD80-CBB5B4B9A045}"/>
    <dgm:cxn modelId="{036B5DBF-9928-4043-B9A7-FB17BBF76374}" type="presOf" srcId="{ED3A2322-E40F-47B6-8192-CC32F8EAF96F}" destId="{A2A9F5DC-54D2-4837-B167-972B66349EAF}" srcOrd="0" destOrd="0" presId="urn:microsoft.com/office/officeart/2008/layout/LinedList"/>
    <dgm:cxn modelId="{D78D55CC-1DFB-4C7B-8ECC-6ACC10B3C9E7}" type="presOf" srcId="{35AB3F23-6A9F-45B7-B059-CA9C96DC56C0}" destId="{243E8FD1-C754-4481-BEDB-074FD87334E2}" srcOrd="0" destOrd="0" presId="urn:microsoft.com/office/officeart/2008/layout/LinedList"/>
    <dgm:cxn modelId="{152502D4-5281-4DB9-80AD-F5C55008A39E}" type="presOf" srcId="{FF85B2B2-AB91-4F67-BCA9-F53997D6D926}" destId="{EDFD98CC-F568-4497-B459-2DE86C1BE3E3}" srcOrd="0" destOrd="0" presId="urn:microsoft.com/office/officeart/2008/layout/LinedList"/>
    <dgm:cxn modelId="{CD98BCFE-8344-48A4-8527-8A94D09611BF}" srcId="{ACE38FCA-CD69-4577-AE38-25F65083E0E0}" destId="{E6CC1ECB-C25B-4E0C-8125-2615A1906BD0}" srcOrd="5" destOrd="0" parTransId="{58426EB0-1B2F-4D2C-B3A5-FC1422098E04}" sibTransId="{DDCA6969-998B-4731-B144-8CF2BA8F7B55}"/>
    <dgm:cxn modelId="{DA06506B-C526-4B10-8265-6444607A813C}" type="presParOf" srcId="{518DCD76-8C2C-46DE-8D03-593BC95062F2}" destId="{1ABA7C47-5832-4682-BFE6-1D53976A63C9}" srcOrd="0" destOrd="0" presId="urn:microsoft.com/office/officeart/2008/layout/LinedList"/>
    <dgm:cxn modelId="{B8FA4DD2-704B-43CA-A626-AFF204F63C09}" type="presParOf" srcId="{518DCD76-8C2C-46DE-8D03-593BC95062F2}" destId="{BEAE96BF-DB31-4AA6-95E2-B8CCE891B0B7}" srcOrd="1" destOrd="0" presId="urn:microsoft.com/office/officeart/2008/layout/LinedList"/>
    <dgm:cxn modelId="{EC00CEEA-FC5D-4B51-B63E-4469870390E4}" type="presParOf" srcId="{BEAE96BF-DB31-4AA6-95E2-B8CCE891B0B7}" destId="{19ED48BC-130E-4664-B871-CEC4A0696D03}" srcOrd="0" destOrd="0" presId="urn:microsoft.com/office/officeart/2008/layout/LinedList"/>
    <dgm:cxn modelId="{ACD9C8BC-8A5C-4832-BB16-F7DA564C0D50}" type="presParOf" srcId="{BEAE96BF-DB31-4AA6-95E2-B8CCE891B0B7}" destId="{662FAB39-B4BE-4545-AC91-09289CEB5F9C}" srcOrd="1" destOrd="0" presId="urn:microsoft.com/office/officeart/2008/layout/LinedList"/>
    <dgm:cxn modelId="{35A6DA83-6972-4B41-899C-05B508C0290E}" type="presParOf" srcId="{518DCD76-8C2C-46DE-8D03-593BC95062F2}" destId="{647EA980-C072-4922-A54D-90C2A3B5D9BB}" srcOrd="2" destOrd="0" presId="urn:microsoft.com/office/officeart/2008/layout/LinedList"/>
    <dgm:cxn modelId="{C9495F0B-2AA9-4A33-97F1-3FEB117E379C}" type="presParOf" srcId="{518DCD76-8C2C-46DE-8D03-593BC95062F2}" destId="{FCB9A0C9-ED1A-4A33-85B8-D5786CC599D2}" srcOrd="3" destOrd="0" presId="urn:microsoft.com/office/officeart/2008/layout/LinedList"/>
    <dgm:cxn modelId="{4BA1F753-6559-494F-8643-D14234CA814B}" type="presParOf" srcId="{FCB9A0C9-ED1A-4A33-85B8-D5786CC599D2}" destId="{243E8FD1-C754-4481-BEDB-074FD87334E2}" srcOrd="0" destOrd="0" presId="urn:microsoft.com/office/officeart/2008/layout/LinedList"/>
    <dgm:cxn modelId="{D452C18B-1FA4-475F-BC45-00470C22D9AE}" type="presParOf" srcId="{FCB9A0C9-ED1A-4A33-85B8-D5786CC599D2}" destId="{09292CAE-154B-4DF5-9AE7-2DD3580EFFD3}" srcOrd="1" destOrd="0" presId="urn:microsoft.com/office/officeart/2008/layout/LinedList"/>
    <dgm:cxn modelId="{474B6793-17BC-4E39-BAE5-64CAFBC94D15}" type="presParOf" srcId="{518DCD76-8C2C-46DE-8D03-593BC95062F2}" destId="{C1DA36C5-34D7-4DA2-BF1C-6304D7270110}" srcOrd="4" destOrd="0" presId="urn:microsoft.com/office/officeart/2008/layout/LinedList"/>
    <dgm:cxn modelId="{561818A6-23EE-4F61-95A1-91F79FD67195}" type="presParOf" srcId="{518DCD76-8C2C-46DE-8D03-593BC95062F2}" destId="{83D0EE1A-C446-4465-9C55-FBE0FB83CE58}" srcOrd="5" destOrd="0" presId="urn:microsoft.com/office/officeart/2008/layout/LinedList"/>
    <dgm:cxn modelId="{812500AC-F1D6-4E0C-B5FE-F235A1684252}" type="presParOf" srcId="{83D0EE1A-C446-4465-9C55-FBE0FB83CE58}" destId="{A2A9F5DC-54D2-4837-B167-972B66349EAF}" srcOrd="0" destOrd="0" presId="urn:microsoft.com/office/officeart/2008/layout/LinedList"/>
    <dgm:cxn modelId="{96AFCB3C-FDC8-43F0-A185-E9319DE0F161}" type="presParOf" srcId="{83D0EE1A-C446-4465-9C55-FBE0FB83CE58}" destId="{BFCBA643-5956-4307-9DBC-308B248DEE62}" srcOrd="1" destOrd="0" presId="urn:microsoft.com/office/officeart/2008/layout/LinedList"/>
    <dgm:cxn modelId="{03056F2F-4457-45B5-A989-A580A9AFF811}" type="presParOf" srcId="{518DCD76-8C2C-46DE-8D03-593BC95062F2}" destId="{D8EB0F0F-7BF4-4D2C-AA5C-A6C6B2F94182}" srcOrd="6" destOrd="0" presId="urn:microsoft.com/office/officeart/2008/layout/LinedList"/>
    <dgm:cxn modelId="{C6E35565-D3B0-416D-AE96-D8307D35D4BC}" type="presParOf" srcId="{518DCD76-8C2C-46DE-8D03-593BC95062F2}" destId="{1D4DEEFC-4F4C-4216-8C0B-A85145991ED1}" srcOrd="7" destOrd="0" presId="urn:microsoft.com/office/officeart/2008/layout/LinedList"/>
    <dgm:cxn modelId="{4E81C847-8E6A-4BD1-9CC3-2D7B3DF477A1}" type="presParOf" srcId="{1D4DEEFC-4F4C-4216-8C0B-A85145991ED1}" destId="{3113B805-ED1D-4E35-A79A-E2599C265C48}" srcOrd="0" destOrd="0" presId="urn:microsoft.com/office/officeart/2008/layout/LinedList"/>
    <dgm:cxn modelId="{E10D2453-0CEC-4E94-B169-36F5BFB5C399}" type="presParOf" srcId="{1D4DEEFC-4F4C-4216-8C0B-A85145991ED1}" destId="{258A5013-D5A8-46B1-A59F-454878AF06B4}" srcOrd="1" destOrd="0" presId="urn:microsoft.com/office/officeart/2008/layout/LinedList"/>
    <dgm:cxn modelId="{7CD16382-87CE-45BB-BEAC-9420D7926BFB}" type="presParOf" srcId="{518DCD76-8C2C-46DE-8D03-593BC95062F2}" destId="{108E07A2-FCF4-4A43-9DCB-5A09DF6FA2FF}" srcOrd="8" destOrd="0" presId="urn:microsoft.com/office/officeart/2008/layout/LinedList"/>
    <dgm:cxn modelId="{09841B15-C876-422E-9BB7-4EBE4E732364}" type="presParOf" srcId="{518DCD76-8C2C-46DE-8D03-593BC95062F2}" destId="{46DC4285-767E-45C2-B654-1541CEE57F0D}" srcOrd="9" destOrd="0" presId="urn:microsoft.com/office/officeart/2008/layout/LinedList"/>
    <dgm:cxn modelId="{EDBF8F46-84C9-4151-8AF8-6C0EF41B2C7F}" type="presParOf" srcId="{46DC4285-767E-45C2-B654-1541CEE57F0D}" destId="{C3694A75-E238-4644-A308-364D67F83C62}" srcOrd="0" destOrd="0" presId="urn:microsoft.com/office/officeart/2008/layout/LinedList"/>
    <dgm:cxn modelId="{63D69003-D26B-412D-B73C-6693CDDC5A1C}" type="presParOf" srcId="{46DC4285-767E-45C2-B654-1541CEE57F0D}" destId="{1803B225-8946-41A1-98E1-90478A2B884A}" srcOrd="1" destOrd="0" presId="urn:microsoft.com/office/officeart/2008/layout/LinedList"/>
    <dgm:cxn modelId="{E548DBAC-A344-4B4A-91A6-27E301E8DF41}" type="presParOf" srcId="{518DCD76-8C2C-46DE-8D03-593BC95062F2}" destId="{CA55E9E7-2328-40E5-A8B5-8288126AAEE4}" srcOrd="10" destOrd="0" presId="urn:microsoft.com/office/officeart/2008/layout/LinedList"/>
    <dgm:cxn modelId="{12A83C8D-2955-4DC2-8F7C-F5D48AD68131}" type="presParOf" srcId="{518DCD76-8C2C-46DE-8D03-593BC95062F2}" destId="{157D3CA1-732F-4914-A341-E57AD16C145F}" srcOrd="11" destOrd="0" presId="urn:microsoft.com/office/officeart/2008/layout/LinedList"/>
    <dgm:cxn modelId="{3F99D318-93E1-4894-9E1F-048D1C47CDCC}" type="presParOf" srcId="{157D3CA1-732F-4914-A341-E57AD16C145F}" destId="{34BA71CA-19C1-4E6B-8213-0C2536E07EC1}" srcOrd="0" destOrd="0" presId="urn:microsoft.com/office/officeart/2008/layout/LinedList"/>
    <dgm:cxn modelId="{AF4ABCE9-2A3D-43E8-A251-0E7420E2CBCF}" type="presParOf" srcId="{157D3CA1-732F-4914-A341-E57AD16C145F}" destId="{FD8E884B-85D4-4041-A91A-0780F841D6A9}" srcOrd="1" destOrd="0" presId="urn:microsoft.com/office/officeart/2008/layout/LinedList"/>
    <dgm:cxn modelId="{EB22F3C8-6449-466F-86E4-E29587F223B4}" type="presParOf" srcId="{518DCD76-8C2C-46DE-8D03-593BC95062F2}" destId="{870E6948-C08A-4AE2-9453-0F199E2B18B6}" srcOrd="12" destOrd="0" presId="urn:microsoft.com/office/officeart/2008/layout/LinedList"/>
    <dgm:cxn modelId="{E037D32A-1A61-4692-8C77-BD5CEA9AF627}" type="presParOf" srcId="{518DCD76-8C2C-46DE-8D03-593BC95062F2}" destId="{C09498A4-7DA4-4527-B874-FDCFF3412D02}" srcOrd="13" destOrd="0" presId="urn:microsoft.com/office/officeart/2008/layout/LinedList"/>
    <dgm:cxn modelId="{A7516B30-4711-43C3-913B-97D137588A6C}" type="presParOf" srcId="{C09498A4-7DA4-4527-B874-FDCFF3412D02}" destId="{B82CB072-EEE1-4640-8FAB-1731DF9EE3E5}" srcOrd="0" destOrd="0" presId="urn:microsoft.com/office/officeart/2008/layout/LinedList"/>
    <dgm:cxn modelId="{D090A3D5-72B8-4715-9EA6-90AE31234C75}" type="presParOf" srcId="{C09498A4-7DA4-4527-B874-FDCFF3412D02}" destId="{EB467CAD-BA6C-4ADF-9DA3-607A39CA780E}" srcOrd="1" destOrd="0" presId="urn:microsoft.com/office/officeart/2008/layout/LinedList"/>
    <dgm:cxn modelId="{A2B14EAD-A6B3-408F-BC8B-243B17FDAAAE}" type="presParOf" srcId="{518DCD76-8C2C-46DE-8D03-593BC95062F2}" destId="{D6522C4C-3B2B-4824-8DD2-88912C5E4405}" srcOrd="14" destOrd="0" presId="urn:microsoft.com/office/officeart/2008/layout/LinedList"/>
    <dgm:cxn modelId="{AA018B0C-E8D1-49A6-9FB1-F079F2B47211}" type="presParOf" srcId="{518DCD76-8C2C-46DE-8D03-593BC95062F2}" destId="{7842C2E8-750B-4E81-B03A-E7EBAF42F995}" srcOrd="15" destOrd="0" presId="urn:microsoft.com/office/officeart/2008/layout/LinedList"/>
    <dgm:cxn modelId="{CD474AAA-BAA8-4E3E-8A64-181D9E73E50D}" type="presParOf" srcId="{7842C2E8-750B-4E81-B03A-E7EBAF42F995}" destId="{357B605D-6932-45FA-867E-927449719942}" srcOrd="0" destOrd="0" presId="urn:microsoft.com/office/officeart/2008/layout/LinedList"/>
    <dgm:cxn modelId="{F4875A5B-4F21-473A-8620-009784A0E80C}" type="presParOf" srcId="{7842C2E8-750B-4E81-B03A-E7EBAF42F995}" destId="{58D6EB5C-5E0C-467D-9953-B0075AA15547}" srcOrd="1" destOrd="0" presId="urn:microsoft.com/office/officeart/2008/layout/LinedList"/>
    <dgm:cxn modelId="{E4F188C9-EAFE-45C6-9B9A-7D346BB93842}" type="presParOf" srcId="{518DCD76-8C2C-46DE-8D03-593BC95062F2}" destId="{1EAFF805-FBF7-4590-AAED-E507B1835105}" srcOrd="16" destOrd="0" presId="urn:microsoft.com/office/officeart/2008/layout/LinedList"/>
    <dgm:cxn modelId="{E0651F51-84F1-4BE0-A32B-B3AE7F467A35}" type="presParOf" srcId="{518DCD76-8C2C-46DE-8D03-593BC95062F2}" destId="{554B824B-E85D-4DB8-BDDA-E3475A12E852}" srcOrd="17" destOrd="0" presId="urn:microsoft.com/office/officeart/2008/layout/LinedList"/>
    <dgm:cxn modelId="{9A773C9C-69B1-4F19-8144-1FCD49B1CC82}" type="presParOf" srcId="{554B824B-E85D-4DB8-BDDA-E3475A12E852}" destId="{929FCA39-899E-4CA1-ABFD-FD84AC47B329}" srcOrd="0" destOrd="0" presId="urn:microsoft.com/office/officeart/2008/layout/LinedList"/>
    <dgm:cxn modelId="{E7A3B2DF-2E97-4854-A7D6-04DCC74B326B}" type="presParOf" srcId="{554B824B-E85D-4DB8-BDDA-E3475A12E852}" destId="{3E3FC195-01BB-4F01-8154-A6140287E88A}" srcOrd="1" destOrd="0" presId="urn:microsoft.com/office/officeart/2008/layout/LinedList"/>
    <dgm:cxn modelId="{2ED9180A-901E-4A9D-ACC0-0A66372EFE52}" type="presParOf" srcId="{518DCD76-8C2C-46DE-8D03-593BC95062F2}" destId="{3198FBEC-704B-4334-9A09-92FEE5742A78}" srcOrd="18" destOrd="0" presId="urn:microsoft.com/office/officeart/2008/layout/LinedList"/>
    <dgm:cxn modelId="{A920240C-2EB0-49F1-8509-BE562F3D243B}" type="presParOf" srcId="{518DCD76-8C2C-46DE-8D03-593BC95062F2}" destId="{F538A86C-2EE3-4810-9489-449000CD624F}" srcOrd="19" destOrd="0" presId="urn:microsoft.com/office/officeart/2008/layout/LinedList"/>
    <dgm:cxn modelId="{1D8BA0B7-4BC2-4E28-9D47-037343F173CD}" type="presParOf" srcId="{F538A86C-2EE3-4810-9489-449000CD624F}" destId="{0FE5D455-E570-4B7E-A0EF-F9616586F58A}" srcOrd="0" destOrd="0" presId="urn:microsoft.com/office/officeart/2008/layout/LinedList"/>
    <dgm:cxn modelId="{85757BC6-5CE4-45FA-9011-9E9CF58F8AD2}" type="presParOf" srcId="{F538A86C-2EE3-4810-9489-449000CD624F}" destId="{AC949164-00B3-4ED4-BAC9-43A2F9F88D7C}" srcOrd="1" destOrd="0" presId="urn:microsoft.com/office/officeart/2008/layout/LinedList"/>
    <dgm:cxn modelId="{1742B4AB-DF32-45C7-9437-E898973FF7A6}" type="presParOf" srcId="{518DCD76-8C2C-46DE-8D03-593BC95062F2}" destId="{CAEFEDF3-8559-44C1-B1A6-B46C7E2EE1AC}" srcOrd="20" destOrd="0" presId="urn:microsoft.com/office/officeart/2008/layout/LinedList"/>
    <dgm:cxn modelId="{EF6E673F-095D-41DA-9F59-223CA5C6AAF0}" type="presParOf" srcId="{518DCD76-8C2C-46DE-8D03-593BC95062F2}" destId="{B532AB60-E4FE-4A6D-A627-61FAC99D813B}" srcOrd="21" destOrd="0" presId="urn:microsoft.com/office/officeart/2008/layout/LinedList"/>
    <dgm:cxn modelId="{2B918237-DC79-435F-94F8-F22B9FA118F9}" type="presParOf" srcId="{B532AB60-E4FE-4A6D-A627-61FAC99D813B}" destId="{EDFD98CC-F568-4497-B459-2DE86C1BE3E3}" srcOrd="0" destOrd="0" presId="urn:microsoft.com/office/officeart/2008/layout/LinedList"/>
    <dgm:cxn modelId="{CFC77C3A-3A87-46A9-97E7-D00EEF2CA8B2}" type="presParOf" srcId="{B532AB60-E4FE-4A6D-A627-61FAC99D813B}" destId="{F5EAE9C6-A87B-4240-9643-E49ED64D668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DDB457-1FA0-40A6-BDC4-B9EC27B917D8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711878D-0F1B-4600-AC84-48DD1167681A}">
      <dgm:prSet/>
      <dgm:spPr/>
      <dgm:t>
        <a:bodyPr/>
        <a:lstStyle/>
        <a:p>
          <a:pPr>
            <a:defRPr b="1"/>
          </a:pPr>
          <a:r>
            <a:rPr lang="en-US"/>
            <a:t>7 Jan.</a:t>
          </a:r>
        </a:p>
      </dgm:t>
    </dgm:pt>
    <dgm:pt modelId="{DF0AB7C4-5817-4392-9860-6D883EDF64D4}" type="parTrans" cxnId="{5505EFA4-D26C-4C26-B9EE-45AD0E8FF9FE}">
      <dgm:prSet/>
      <dgm:spPr/>
      <dgm:t>
        <a:bodyPr/>
        <a:lstStyle/>
        <a:p>
          <a:endParaRPr lang="en-US"/>
        </a:p>
      </dgm:t>
    </dgm:pt>
    <dgm:pt modelId="{018D998E-C0C6-4EB1-B5A7-85B63B939B66}" type="sibTrans" cxnId="{5505EFA4-D26C-4C26-B9EE-45AD0E8FF9FE}">
      <dgm:prSet/>
      <dgm:spPr/>
      <dgm:t>
        <a:bodyPr/>
        <a:lstStyle/>
        <a:p>
          <a:endParaRPr lang="en-US"/>
        </a:p>
      </dgm:t>
    </dgm:pt>
    <dgm:pt modelId="{FCF82795-5615-4510-A42C-B5D0734E3A10}">
      <dgm:prSet/>
      <dgm:spPr/>
      <dgm:t>
        <a:bodyPr/>
        <a:lstStyle/>
        <a:p>
          <a:r>
            <a:rPr lang="en-US"/>
            <a:t>FAFSA Help Appts – Jan. 7, Jan. 21, Feb-Apr dates TBD (Students sign up in Guidance)</a:t>
          </a:r>
        </a:p>
      </dgm:t>
    </dgm:pt>
    <dgm:pt modelId="{8644140A-4140-44A0-9CB0-57CEAAC1CB35}" type="parTrans" cxnId="{7B9EA64B-0B3F-4B3C-BE4A-4890E8382D00}">
      <dgm:prSet/>
      <dgm:spPr/>
      <dgm:t>
        <a:bodyPr/>
        <a:lstStyle/>
        <a:p>
          <a:endParaRPr lang="en-US"/>
        </a:p>
      </dgm:t>
    </dgm:pt>
    <dgm:pt modelId="{B343BBEC-95E1-450E-A1E3-C61525CF5A4B}" type="sibTrans" cxnId="{7B9EA64B-0B3F-4B3C-BE4A-4890E8382D00}">
      <dgm:prSet/>
      <dgm:spPr/>
      <dgm:t>
        <a:bodyPr/>
        <a:lstStyle/>
        <a:p>
          <a:endParaRPr lang="en-US"/>
        </a:p>
      </dgm:t>
    </dgm:pt>
    <dgm:pt modelId="{98901215-6215-4F9C-88D8-41DF08BC38FF}">
      <dgm:prSet/>
      <dgm:spPr/>
      <dgm:t>
        <a:bodyPr/>
        <a:lstStyle/>
        <a:p>
          <a:pPr>
            <a:defRPr b="1"/>
          </a:pPr>
          <a:r>
            <a:rPr lang="en-US"/>
            <a:t>5 Apr.</a:t>
          </a:r>
        </a:p>
      </dgm:t>
    </dgm:pt>
    <dgm:pt modelId="{6FB9589C-F26B-4815-A2C4-0108CB2E9165}" type="parTrans" cxnId="{E94BCDAF-2A8F-4F9C-A5A4-DEAE79D6FAAA}">
      <dgm:prSet/>
      <dgm:spPr/>
      <dgm:t>
        <a:bodyPr/>
        <a:lstStyle/>
        <a:p>
          <a:endParaRPr lang="en-US"/>
        </a:p>
      </dgm:t>
    </dgm:pt>
    <dgm:pt modelId="{D960DF6C-658D-4A3D-A5BD-E7D69D7457E1}" type="sibTrans" cxnId="{E94BCDAF-2A8F-4F9C-A5A4-DEAE79D6FAAA}">
      <dgm:prSet/>
      <dgm:spPr/>
      <dgm:t>
        <a:bodyPr/>
        <a:lstStyle/>
        <a:p>
          <a:endParaRPr lang="en-US"/>
        </a:p>
      </dgm:t>
    </dgm:pt>
    <dgm:pt modelId="{789D0544-4AC6-42D0-9405-17E76D93ECB1}">
      <dgm:prSet/>
      <dgm:spPr/>
      <dgm:t>
        <a:bodyPr/>
        <a:lstStyle/>
        <a:p>
          <a:r>
            <a:rPr lang="en-US"/>
            <a:t>Grad Bash @ Universal</a:t>
          </a:r>
        </a:p>
      </dgm:t>
    </dgm:pt>
    <dgm:pt modelId="{04818204-8451-4D00-A4FB-9055846F63EE}" type="parTrans" cxnId="{9CBF62BE-0DF7-44EC-A687-CD15CA21547E}">
      <dgm:prSet/>
      <dgm:spPr/>
      <dgm:t>
        <a:bodyPr/>
        <a:lstStyle/>
        <a:p>
          <a:endParaRPr lang="en-US"/>
        </a:p>
      </dgm:t>
    </dgm:pt>
    <dgm:pt modelId="{3DECE067-8D1D-4C93-AA9B-F139DDE8B7FC}" type="sibTrans" cxnId="{9CBF62BE-0DF7-44EC-A687-CD15CA21547E}">
      <dgm:prSet/>
      <dgm:spPr/>
      <dgm:t>
        <a:bodyPr/>
        <a:lstStyle/>
        <a:p>
          <a:endParaRPr lang="en-US"/>
        </a:p>
      </dgm:t>
    </dgm:pt>
    <dgm:pt modelId="{E3F74F90-1738-4034-BBB9-F7BED414C343}">
      <dgm:prSet/>
      <dgm:spPr/>
      <dgm:t>
        <a:bodyPr/>
        <a:lstStyle/>
        <a:p>
          <a:pPr>
            <a:defRPr b="1"/>
          </a:pPr>
          <a:r>
            <a:rPr lang="en-US"/>
            <a:t>April</a:t>
          </a:r>
        </a:p>
      </dgm:t>
    </dgm:pt>
    <dgm:pt modelId="{5948B345-AE83-4353-B91B-6589F0D83A02}" type="parTrans" cxnId="{A0E34F49-F7FC-4103-BCCD-E0CDD383BF73}">
      <dgm:prSet/>
      <dgm:spPr/>
      <dgm:t>
        <a:bodyPr/>
        <a:lstStyle/>
        <a:p>
          <a:endParaRPr lang="en-US"/>
        </a:p>
      </dgm:t>
    </dgm:pt>
    <dgm:pt modelId="{8753B693-8186-4A68-95BB-43CDC142253C}" type="sibTrans" cxnId="{A0E34F49-F7FC-4103-BCCD-E0CDD383BF73}">
      <dgm:prSet/>
      <dgm:spPr/>
      <dgm:t>
        <a:bodyPr/>
        <a:lstStyle/>
        <a:p>
          <a:endParaRPr lang="en-US"/>
        </a:p>
      </dgm:t>
    </dgm:pt>
    <dgm:pt modelId="{C1E62366-0BB8-4AEE-9EEE-EB77276252C4}">
      <dgm:prSet/>
      <dgm:spPr/>
      <dgm:t>
        <a:bodyPr/>
        <a:lstStyle/>
        <a:p>
          <a:r>
            <a:rPr lang="en-US"/>
            <a:t>Cap/Gown Distribution</a:t>
          </a:r>
        </a:p>
      </dgm:t>
    </dgm:pt>
    <dgm:pt modelId="{D57A066C-6CF4-4DD2-B7D8-6F98D253C1DC}" type="parTrans" cxnId="{B5CF64FD-8E0B-40BF-82AD-632411C1E535}">
      <dgm:prSet/>
      <dgm:spPr/>
      <dgm:t>
        <a:bodyPr/>
        <a:lstStyle/>
        <a:p>
          <a:endParaRPr lang="en-US"/>
        </a:p>
      </dgm:t>
    </dgm:pt>
    <dgm:pt modelId="{913036A9-E68A-4AAC-9E88-240394E6C8E0}" type="sibTrans" cxnId="{B5CF64FD-8E0B-40BF-82AD-632411C1E535}">
      <dgm:prSet/>
      <dgm:spPr/>
      <dgm:t>
        <a:bodyPr/>
        <a:lstStyle/>
        <a:p>
          <a:endParaRPr lang="en-US"/>
        </a:p>
      </dgm:t>
    </dgm:pt>
    <dgm:pt modelId="{A24AFC63-BF57-47AA-8B4D-B02764158CE3}">
      <dgm:prSet/>
      <dgm:spPr/>
      <dgm:t>
        <a:bodyPr/>
        <a:lstStyle/>
        <a:p>
          <a:pPr>
            <a:defRPr b="1"/>
          </a:pPr>
          <a:r>
            <a:rPr lang="en-US"/>
            <a:t>23 Apr.</a:t>
          </a:r>
        </a:p>
      </dgm:t>
    </dgm:pt>
    <dgm:pt modelId="{01A852DF-B2D4-4297-BB75-303C3799A193}" type="parTrans" cxnId="{C17EB1EE-BBD5-4002-BC2D-8C60BEDCD538}">
      <dgm:prSet/>
      <dgm:spPr/>
      <dgm:t>
        <a:bodyPr/>
        <a:lstStyle/>
        <a:p>
          <a:endParaRPr lang="en-US"/>
        </a:p>
      </dgm:t>
    </dgm:pt>
    <dgm:pt modelId="{9A93F2EB-9B81-4899-943E-0A5D49A1D94F}" type="sibTrans" cxnId="{C17EB1EE-BBD5-4002-BC2D-8C60BEDCD538}">
      <dgm:prSet/>
      <dgm:spPr/>
      <dgm:t>
        <a:bodyPr/>
        <a:lstStyle/>
        <a:p>
          <a:endParaRPr lang="en-US"/>
        </a:p>
      </dgm:t>
    </dgm:pt>
    <dgm:pt modelId="{C5991B60-442B-4A72-9B2B-60CFD0A579D5}">
      <dgm:prSet/>
      <dgm:spPr/>
      <dgm:t>
        <a:bodyPr/>
        <a:lstStyle/>
        <a:p>
          <a:r>
            <a:rPr lang="en-US"/>
            <a:t>Education Foundation Scholarship Awards Ceremony</a:t>
          </a:r>
        </a:p>
      </dgm:t>
    </dgm:pt>
    <dgm:pt modelId="{FD243237-3D25-406D-A41E-314696D8A1EC}" type="parTrans" cxnId="{42E7FCA0-9235-49CA-B7BC-97F85091A8D8}">
      <dgm:prSet/>
      <dgm:spPr/>
      <dgm:t>
        <a:bodyPr/>
        <a:lstStyle/>
        <a:p>
          <a:endParaRPr lang="en-US"/>
        </a:p>
      </dgm:t>
    </dgm:pt>
    <dgm:pt modelId="{6E4372C4-F5A7-4803-B854-4ACC78BCF61B}" type="sibTrans" cxnId="{42E7FCA0-9235-49CA-B7BC-97F85091A8D8}">
      <dgm:prSet/>
      <dgm:spPr/>
      <dgm:t>
        <a:bodyPr/>
        <a:lstStyle/>
        <a:p>
          <a:endParaRPr lang="en-US"/>
        </a:p>
      </dgm:t>
    </dgm:pt>
    <dgm:pt modelId="{1B796052-752A-4867-B4B8-4928C2A92ED6}">
      <dgm:prSet/>
      <dgm:spPr/>
      <dgm:t>
        <a:bodyPr/>
        <a:lstStyle/>
        <a:p>
          <a:pPr>
            <a:defRPr b="1"/>
          </a:pPr>
          <a:r>
            <a:rPr lang="en-US"/>
            <a:t>25 Apr.</a:t>
          </a:r>
        </a:p>
      </dgm:t>
    </dgm:pt>
    <dgm:pt modelId="{2CC814B0-04C8-4591-97A0-6FD31A19A4AB}" type="parTrans" cxnId="{B70BFAB2-8063-4739-89E8-C2460922D700}">
      <dgm:prSet/>
      <dgm:spPr/>
      <dgm:t>
        <a:bodyPr/>
        <a:lstStyle/>
        <a:p>
          <a:endParaRPr lang="en-US"/>
        </a:p>
      </dgm:t>
    </dgm:pt>
    <dgm:pt modelId="{A79A4085-D30F-4F3B-98F2-F213365743CB}" type="sibTrans" cxnId="{B70BFAB2-8063-4739-89E8-C2460922D700}">
      <dgm:prSet/>
      <dgm:spPr/>
      <dgm:t>
        <a:bodyPr/>
        <a:lstStyle/>
        <a:p>
          <a:endParaRPr lang="en-US"/>
        </a:p>
      </dgm:t>
    </dgm:pt>
    <dgm:pt modelId="{93FB5AAD-A6C6-428D-9DDD-E63623B77DEF}">
      <dgm:prSet/>
      <dgm:spPr/>
      <dgm:t>
        <a:bodyPr/>
        <a:lstStyle/>
        <a:p>
          <a:r>
            <a:rPr lang="en-US"/>
            <a:t>Decision Day Celebration</a:t>
          </a:r>
        </a:p>
      </dgm:t>
    </dgm:pt>
    <dgm:pt modelId="{93876B1B-331D-4672-9F6A-1239C8A70576}" type="parTrans" cxnId="{C9519149-A7FC-4005-A002-D9537ABCE7B7}">
      <dgm:prSet/>
      <dgm:spPr/>
      <dgm:t>
        <a:bodyPr/>
        <a:lstStyle/>
        <a:p>
          <a:endParaRPr lang="en-US"/>
        </a:p>
      </dgm:t>
    </dgm:pt>
    <dgm:pt modelId="{72D11C83-788D-48BF-9A3D-DE8E94E2A491}" type="sibTrans" cxnId="{C9519149-A7FC-4005-A002-D9537ABCE7B7}">
      <dgm:prSet/>
      <dgm:spPr/>
      <dgm:t>
        <a:bodyPr/>
        <a:lstStyle/>
        <a:p>
          <a:endParaRPr lang="en-US"/>
        </a:p>
      </dgm:t>
    </dgm:pt>
    <dgm:pt modelId="{5ABFEB90-E42B-42E3-83F5-BBCC8F6D45F5}">
      <dgm:prSet/>
      <dgm:spPr/>
      <dgm:t>
        <a:bodyPr/>
        <a:lstStyle/>
        <a:p>
          <a:pPr>
            <a:defRPr b="1"/>
          </a:pPr>
          <a:r>
            <a:rPr lang="en-US"/>
            <a:t>26 Apr.</a:t>
          </a:r>
        </a:p>
      </dgm:t>
    </dgm:pt>
    <dgm:pt modelId="{824042FD-A4CD-4C0C-B7BB-0515D0AF8A24}" type="parTrans" cxnId="{5D3D896E-D020-4914-A15F-AA4E4C03DCDF}">
      <dgm:prSet/>
      <dgm:spPr/>
      <dgm:t>
        <a:bodyPr/>
        <a:lstStyle/>
        <a:p>
          <a:endParaRPr lang="en-US"/>
        </a:p>
      </dgm:t>
    </dgm:pt>
    <dgm:pt modelId="{0F14760C-9F8A-4344-8B8C-BACE3BD86F52}" type="sibTrans" cxnId="{5D3D896E-D020-4914-A15F-AA4E4C03DCDF}">
      <dgm:prSet/>
      <dgm:spPr/>
      <dgm:t>
        <a:bodyPr/>
        <a:lstStyle/>
        <a:p>
          <a:endParaRPr lang="en-US"/>
        </a:p>
      </dgm:t>
    </dgm:pt>
    <dgm:pt modelId="{6F6F2825-56E5-4567-859E-12A5547828A1}">
      <dgm:prSet/>
      <dgm:spPr/>
      <dgm:t>
        <a:bodyPr/>
        <a:lstStyle/>
        <a:p>
          <a:r>
            <a:rPr lang="en-US"/>
            <a:t>Prom</a:t>
          </a:r>
        </a:p>
      </dgm:t>
    </dgm:pt>
    <dgm:pt modelId="{9D209355-9A3C-4BEF-AF52-9AC64D42BC85}" type="parTrans" cxnId="{929EA721-2938-46A9-9424-C392BDCA218C}">
      <dgm:prSet/>
      <dgm:spPr/>
      <dgm:t>
        <a:bodyPr/>
        <a:lstStyle/>
        <a:p>
          <a:endParaRPr lang="en-US"/>
        </a:p>
      </dgm:t>
    </dgm:pt>
    <dgm:pt modelId="{8D55D03E-7BCF-415B-BAA4-D2F022C9352D}" type="sibTrans" cxnId="{929EA721-2938-46A9-9424-C392BDCA218C}">
      <dgm:prSet/>
      <dgm:spPr/>
      <dgm:t>
        <a:bodyPr/>
        <a:lstStyle/>
        <a:p>
          <a:endParaRPr lang="en-US"/>
        </a:p>
      </dgm:t>
    </dgm:pt>
    <dgm:pt modelId="{39F745F1-EA56-45DA-B10F-DEE2DC1428B4}">
      <dgm:prSet/>
      <dgm:spPr/>
      <dgm:t>
        <a:bodyPr/>
        <a:lstStyle/>
        <a:p>
          <a:pPr>
            <a:defRPr b="1"/>
          </a:pPr>
          <a:r>
            <a:rPr lang="en-US"/>
            <a:t>21 May @ 1:30 pm</a:t>
          </a:r>
        </a:p>
      </dgm:t>
    </dgm:pt>
    <dgm:pt modelId="{10F66E2C-5045-4986-8BF4-69D5D61EF046}" type="parTrans" cxnId="{95B255FE-E684-47F1-A149-5394E812A192}">
      <dgm:prSet/>
      <dgm:spPr/>
      <dgm:t>
        <a:bodyPr/>
        <a:lstStyle/>
        <a:p>
          <a:endParaRPr lang="en-US"/>
        </a:p>
      </dgm:t>
    </dgm:pt>
    <dgm:pt modelId="{5011A2AD-5E35-46F4-8E41-50725070B78D}" type="sibTrans" cxnId="{95B255FE-E684-47F1-A149-5394E812A192}">
      <dgm:prSet/>
      <dgm:spPr/>
      <dgm:t>
        <a:bodyPr/>
        <a:lstStyle/>
        <a:p>
          <a:endParaRPr lang="en-US"/>
        </a:p>
      </dgm:t>
    </dgm:pt>
    <dgm:pt modelId="{3FC961C3-81E0-43F9-8E5A-84A99AD826FD}">
      <dgm:prSet/>
      <dgm:spPr/>
      <dgm:t>
        <a:bodyPr/>
        <a:lstStyle/>
        <a:p>
          <a:r>
            <a:rPr lang="en-US"/>
            <a:t>Graduation @ Osceola Heritage Park</a:t>
          </a:r>
        </a:p>
      </dgm:t>
    </dgm:pt>
    <dgm:pt modelId="{1FFF25A1-DED2-4124-AAF0-DD5330EDC7A7}" type="parTrans" cxnId="{32264D92-60B7-4E38-942B-B050F2E44062}">
      <dgm:prSet/>
      <dgm:spPr/>
      <dgm:t>
        <a:bodyPr/>
        <a:lstStyle/>
        <a:p>
          <a:endParaRPr lang="en-US"/>
        </a:p>
      </dgm:t>
    </dgm:pt>
    <dgm:pt modelId="{90DD1F5C-EC6B-46AA-B476-F1AD8ACFB54F}" type="sibTrans" cxnId="{32264D92-60B7-4E38-942B-B050F2E44062}">
      <dgm:prSet/>
      <dgm:spPr/>
      <dgm:t>
        <a:bodyPr/>
        <a:lstStyle/>
        <a:p>
          <a:endParaRPr lang="en-US"/>
        </a:p>
      </dgm:t>
    </dgm:pt>
    <dgm:pt modelId="{6C818391-D9E6-4C67-8ED6-CC30BDB2665A}">
      <dgm:prSet/>
      <dgm:spPr/>
      <dgm:t>
        <a:bodyPr/>
        <a:lstStyle/>
        <a:p>
          <a:pPr>
            <a:defRPr b="1"/>
          </a:pPr>
          <a:r>
            <a:rPr lang="en-US"/>
            <a:t>May</a:t>
          </a:r>
        </a:p>
      </dgm:t>
    </dgm:pt>
    <dgm:pt modelId="{84F256D9-E11D-4A86-9266-C0F9CBBF1F40}" type="parTrans" cxnId="{F941AC55-643B-42F7-AA0E-714E08229FB1}">
      <dgm:prSet/>
      <dgm:spPr/>
      <dgm:t>
        <a:bodyPr/>
        <a:lstStyle/>
        <a:p>
          <a:endParaRPr lang="en-US"/>
        </a:p>
      </dgm:t>
    </dgm:pt>
    <dgm:pt modelId="{9D95D4A8-1A50-4F65-B73D-BC26ED9047E5}" type="sibTrans" cxnId="{F941AC55-643B-42F7-AA0E-714E08229FB1}">
      <dgm:prSet/>
      <dgm:spPr/>
      <dgm:t>
        <a:bodyPr/>
        <a:lstStyle/>
        <a:p>
          <a:endParaRPr lang="en-US"/>
        </a:p>
      </dgm:t>
    </dgm:pt>
    <dgm:pt modelId="{DCEBDB26-06B6-4D78-AEC9-0F8604A7C39A}">
      <dgm:prSet/>
      <dgm:spPr/>
      <dgm:t>
        <a:bodyPr/>
        <a:lstStyle/>
        <a:p>
          <a:r>
            <a:rPr lang="en-US"/>
            <a:t>Senior Academic Awards Ceremony @ 6pm</a:t>
          </a:r>
        </a:p>
      </dgm:t>
    </dgm:pt>
    <dgm:pt modelId="{790693B2-79C3-4DCE-9E44-2DF4A0197957}" type="parTrans" cxnId="{3B332789-4E16-4649-A592-F0A1AD5D2907}">
      <dgm:prSet/>
      <dgm:spPr/>
      <dgm:t>
        <a:bodyPr/>
        <a:lstStyle/>
        <a:p>
          <a:endParaRPr lang="en-US"/>
        </a:p>
      </dgm:t>
    </dgm:pt>
    <dgm:pt modelId="{1B36509A-D02D-4BDB-8FAC-91C1E68D2CDD}" type="sibTrans" cxnId="{3B332789-4E16-4649-A592-F0A1AD5D2907}">
      <dgm:prSet/>
      <dgm:spPr/>
      <dgm:t>
        <a:bodyPr/>
        <a:lstStyle/>
        <a:p>
          <a:endParaRPr lang="en-US"/>
        </a:p>
      </dgm:t>
    </dgm:pt>
    <dgm:pt modelId="{FD165CF8-C702-43D6-BC62-A0D0F5E484D3}" type="pres">
      <dgm:prSet presAssocID="{4ADDB457-1FA0-40A6-BDC4-B9EC27B917D8}" presName="root" presStyleCnt="0">
        <dgm:presLayoutVars>
          <dgm:chMax/>
          <dgm:chPref/>
          <dgm:animLvl val="lvl"/>
        </dgm:presLayoutVars>
      </dgm:prSet>
      <dgm:spPr/>
    </dgm:pt>
    <dgm:pt modelId="{6C5B9F7D-69F2-4857-A2EB-001C377334F7}" type="pres">
      <dgm:prSet presAssocID="{4ADDB457-1FA0-40A6-BDC4-B9EC27B917D8}" presName="divider" presStyleLbl="fgAcc1" presStyleIdx="0" presStyleCnt="1"/>
      <dgm:spPr/>
    </dgm:pt>
    <dgm:pt modelId="{7C5573E9-D6E0-4848-90FE-FC12C8504CE0}" type="pres">
      <dgm:prSet presAssocID="{4ADDB457-1FA0-40A6-BDC4-B9EC27B917D8}" presName="nodes" presStyleCnt="0">
        <dgm:presLayoutVars>
          <dgm:chMax/>
          <dgm:chPref/>
          <dgm:animLvl val="lvl"/>
        </dgm:presLayoutVars>
      </dgm:prSet>
      <dgm:spPr/>
    </dgm:pt>
    <dgm:pt modelId="{C97F9233-3ADC-4AEA-9FAE-DCBCD0CDA732}" type="pres">
      <dgm:prSet presAssocID="{8711878D-0F1B-4600-AC84-48DD1167681A}" presName="composite" presStyleCnt="0"/>
      <dgm:spPr/>
    </dgm:pt>
    <dgm:pt modelId="{2E7270F3-C740-46F2-AC3D-C304F135226C}" type="pres">
      <dgm:prSet presAssocID="{8711878D-0F1B-4600-AC84-48DD1167681A}" presName="L1TextContainer" presStyleLbl="alignNode1" presStyleIdx="0" presStyleCnt="8">
        <dgm:presLayoutVars>
          <dgm:chMax val="1"/>
          <dgm:chPref val="1"/>
          <dgm:bulletEnabled val="1"/>
        </dgm:presLayoutVars>
      </dgm:prSet>
      <dgm:spPr/>
    </dgm:pt>
    <dgm:pt modelId="{83E6BAFF-F5B0-4138-BC3D-20BCE719D3EC}" type="pres">
      <dgm:prSet presAssocID="{8711878D-0F1B-4600-AC84-48DD1167681A}" presName="L2TextContainerWrapper" presStyleCnt="0">
        <dgm:presLayoutVars>
          <dgm:bulletEnabled val="1"/>
        </dgm:presLayoutVars>
      </dgm:prSet>
      <dgm:spPr/>
    </dgm:pt>
    <dgm:pt modelId="{B59B9D5D-ED12-4E40-BCF2-F4B7EBDFF4A8}" type="pres">
      <dgm:prSet presAssocID="{8711878D-0F1B-4600-AC84-48DD1167681A}" presName="L2TextContainer" presStyleLbl="bgAccFollowNode1" presStyleIdx="0" presStyleCnt="8"/>
      <dgm:spPr/>
    </dgm:pt>
    <dgm:pt modelId="{7AA564FC-48FD-4ED6-B01E-D9215CCA0276}" type="pres">
      <dgm:prSet presAssocID="{8711878D-0F1B-4600-AC84-48DD1167681A}" presName="FlexibleEmptyPlaceHolder" presStyleCnt="0"/>
      <dgm:spPr/>
    </dgm:pt>
    <dgm:pt modelId="{421A27AE-21F6-4F86-B20A-3131BED6D987}" type="pres">
      <dgm:prSet presAssocID="{8711878D-0F1B-4600-AC84-48DD1167681A}" presName="ConnectLine" presStyleLbl="sibTrans1D1" presStyleIdx="0" presStyleCnt="8"/>
      <dgm:spPr/>
    </dgm:pt>
    <dgm:pt modelId="{36059DC7-0007-473D-85F1-7E39AB78424F}" type="pres">
      <dgm:prSet presAssocID="{8711878D-0F1B-4600-AC84-48DD1167681A}" presName="ConnectorPoint" presStyleLbl="node1" presStyleIdx="0" presStyleCnt="8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7177A9D-890D-4774-9600-DD8D30E70E59}" type="pres">
      <dgm:prSet presAssocID="{8711878D-0F1B-4600-AC84-48DD1167681A}" presName="EmptyPlaceHolder" presStyleCnt="0"/>
      <dgm:spPr/>
    </dgm:pt>
    <dgm:pt modelId="{D9151D3C-4812-406E-B3B3-E9F8D97E3D28}" type="pres">
      <dgm:prSet presAssocID="{018D998E-C0C6-4EB1-B5A7-85B63B939B66}" presName="spaceBetweenRectangles" presStyleCnt="0"/>
      <dgm:spPr/>
    </dgm:pt>
    <dgm:pt modelId="{3919A6D2-E50F-49D2-A414-925CECE2FB6E}" type="pres">
      <dgm:prSet presAssocID="{98901215-6215-4F9C-88D8-41DF08BC38FF}" presName="composite" presStyleCnt="0"/>
      <dgm:spPr/>
    </dgm:pt>
    <dgm:pt modelId="{DAE8F300-F758-4A96-99AE-633D342D9326}" type="pres">
      <dgm:prSet presAssocID="{98901215-6215-4F9C-88D8-41DF08BC38FF}" presName="L1TextContainer" presStyleLbl="alignNode1" presStyleIdx="1" presStyleCnt="8">
        <dgm:presLayoutVars>
          <dgm:chMax val="1"/>
          <dgm:chPref val="1"/>
          <dgm:bulletEnabled val="1"/>
        </dgm:presLayoutVars>
      </dgm:prSet>
      <dgm:spPr/>
    </dgm:pt>
    <dgm:pt modelId="{54A1BD9E-0EDD-43D2-BA71-6437624BA3FB}" type="pres">
      <dgm:prSet presAssocID="{98901215-6215-4F9C-88D8-41DF08BC38FF}" presName="L2TextContainerWrapper" presStyleCnt="0">
        <dgm:presLayoutVars>
          <dgm:bulletEnabled val="1"/>
        </dgm:presLayoutVars>
      </dgm:prSet>
      <dgm:spPr/>
    </dgm:pt>
    <dgm:pt modelId="{8D07169F-ADB7-4181-9F70-378F9F7BF7D2}" type="pres">
      <dgm:prSet presAssocID="{98901215-6215-4F9C-88D8-41DF08BC38FF}" presName="L2TextContainer" presStyleLbl="bgAccFollowNode1" presStyleIdx="1" presStyleCnt="8"/>
      <dgm:spPr/>
    </dgm:pt>
    <dgm:pt modelId="{2F56AD4C-115D-4C97-9986-4B54EFC5FA34}" type="pres">
      <dgm:prSet presAssocID="{98901215-6215-4F9C-88D8-41DF08BC38FF}" presName="FlexibleEmptyPlaceHolder" presStyleCnt="0"/>
      <dgm:spPr/>
    </dgm:pt>
    <dgm:pt modelId="{B018A84F-8944-4FE1-B0D0-E7274CBFC320}" type="pres">
      <dgm:prSet presAssocID="{98901215-6215-4F9C-88D8-41DF08BC38FF}" presName="ConnectLine" presStyleLbl="sibTrans1D1" presStyleIdx="1" presStyleCnt="8"/>
      <dgm:spPr/>
    </dgm:pt>
    <dgm:pt modelId="{A88DE599-BDBE-4589-9422-9A57B52B6677}" type="pres">
      <dgm:prSet presAssocID="{98901215-6215-4F9C-88D8-41DF08BC38FF}" presName="ConnectorPoint" presStyleLbl="node1" presStyleIdx="1" presStyleCnt="8"/>
      <dgm:spPr>
        <a:solidFill>
          <a:schemeClr val="accent2">
            <a:hueOff val="-207909"/>
            <a:satOff val="-11990"/>
            <a:lumOff val="123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E6FAF74-BA32-417F-9128-7918E3B15CE0}" type="pres">
      <dgm:prSet presAssocID="{98901215-6215-4F9C-88D8-41DF08BC38FF}" presName="EmptyPlaceHolder" presStyleCnt="0"/>
      <dgm:spPr/>
    </dgm:pt>
    <dgm:pt modelId="{49780037-4A00-4E4D-8A6F-BE12160637C7}" type="pres">
      <dgm:prSet presAssocID="{D960DF6C-658D-4A3D-A5BD-E7D69D7457E1}" presName="spaceBetweenRectangles" presStyleCnt="0"/>
      <dgm:spPr/>
    </dgm:pt>
    <dgm:pt modelId="{58BE8F80-CAEB-4B7B-964F-D72C68B85C2F}" type="pres">
      <dgm:prSet presAssocID="{E3F74F90-1738-4034-BBB9-F7BED414C343}" presName="composite" presStyleCnt="0"/>
      <dgm:spPr/>
    </dgm:pt>
    <dgm:pt modelId="{9F174F39-0628-41F1-B123-E113AC9CEF62}" type="pres">
      <dgm:prSet presAssocID="{E3F74F90-1738-4034-BBB9-F7BED414C343}" presName="L1TextContainer" presStyleLbl="alignNode1" presStyleIdx="2" presStyleCnt="8">
        <dgm:presLayoutVars>
          <dgm:chMax val="1"/>
          <dgm:chPref val="1"/>
          <dgm:bulletEnabled val="1"/>
        </dgm:presLayoutVars>
      </dgm:prSet>
      <dgm:spPr/>
    </dgm:pt>
    <dgm:pt modelId="{5D2A3562-8DD2-48ED-840A-CABFF05E85B3}" type="pres">
      <dgm:prSet presAssocID="{E3F74F90-1738-4034-BBB9-F7BED414C343}" presName="L2TextContainerWrapper" presStyleCnt="0">
        <dgm:presLayoutVars>
          <dgm:bulletEnabled val="1"/>
        </dgm:presLayoutVars>
      </dgm:prSet>
      <dgm:spPr/>
    </dgm:pt>
    <dgm:pt modelId="{DBE22BE5-601E-44E9-8207-A2EF295613E7}" type="pres">
      <dgm:prSet presAssocID="{E3F74F90-1738-4034-BBB9-F7BED414C343}" presName="L2TextContainer" presStyleLbl="bgAccFollowNode1" presStyleIdx="2" presStyleCnt="8"/>
      <dgm:spPr/>
    </dgm:pt>
    <dgm:pt modelId="{E60475FE-489F-4D80-9B45-E59AAFF8A2E0}" type="pres">
      <dgm:prSet presAssocID="{E3F74F90-1738-4034-BBB9-F7BED414C343}" presName="FlexibleEmptyPlaceHolder" presStyleCnt="0"/>
      <dgm:spPr/>
    </dgm:pt>
    <dgm:pt modelId="{47A9B45C-CBFE-41CE-8DCB-9CCBA0D19B3D}" type="pres">
      <dgm:prSet presAssocID="{E3F74F90-1738-4034-BBB9-F7BED414C343}" presName="ConnectLine" presStyleLbl="sibTrans1D1" presStyleIdx="2" presStyleCnt="8"/>
      <dgm:spPr/>
    </dgm:pt>
    <dgm:pt modelId="{F5AAA418-85FE-4C3C-B677-C9A696CF242D}" type="pres">
      <dgm:prSet presAssocID="{E3F74F90-1738-4034-BBB9-F7BED414C343}" presName="ConnectorPoint" presStyleLbl="node1" presStyleIdx="2" presStyleCnt="8"/>
      <dgm:spPr>
        <a:solidFill>
          <a:schemeClr val="accent2">
            <a:hueOff val="-415818"/>
            <a:satOff val="-23979"/>
            <a:lumOff val="24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3ED83A7-4A12-4558-A897-D94314BD1C82}" type="pres">
      <dgm:prSet presAssocID="{E3F74F90-1738-4034-BBB9-F7BED414C343}" presName="EmptyPlaceHolder" presStyleCnt="0"/>
      <dgm:spPr/>
    </dgm:pt>
    <dgm:pt modelId="{CE0C09E4-FC89-4637-9525-A30B33FD3FF1}" type="pres">
      <dgm:prSet presAssocID="{8753B693-8186-4A68-95BB-43CDC142253C}" presName="spaceBetweenRectangles" presStyleCnt="0"/>
      <dgm:spPr/>
    </dgm:pt>
    <dgm:pt modelId="{84D5D998-9900-4567-9ED3-971077949BF3}" type="pres">
      <dgm:prSet presAssocID="{A24AFC63-BF57-47AA-8B4D-B02764158CE3}" presName="composite" presStyleCnt="0"/>
      <dgm:spPr/>
    </dgm:pt>
    <dgm:pt modelId="{7AB8EF57-DD11-4483-8629-F0149312AAF3}" type="pres">
      <dgm:prSet presAssocID="{A24AFC63-BF57-47AA-8B4D-B02764158CE3}" presName="L1TextContainer" presStyleLbl="alignNode1" presStyleIdx="3" presStyleCnt="8">
        <dgm:presLayoutVars>
          <dgm:chMax val="1"/>
          <dgm:chPref val="1"/>
          <dgm:bulletEnabled val="1"/>
        </dgm:presLayoutVars>
      </dgm:prSet>
      <dgm:spPr/>
    </dgm:pt>
    <dgm:pt modelId="{865F1A74-253F-47E5-884B-B320A84E1101}" type="pres">
      <dgm:prSet presAssocID="{A24AFC63-BF57-47AA-8B4D-B02764158CE3}" presName="L2TextContainerWrapper" presStyleCnt="0">
        <dgm:presLayoutVars>
          <dgm:bulletEnabled val="1"/>
        </dgm:presLayoutVars>
      </dgm:prSet>
      <dgm:spPr/>
    </dgm:pt>
    <dgm:pt modelId="{5A38694D-DA4D-43E2-9319-5919AD8AD6EE}" type="pres">
      <dgm:prSet presAssocID="{A24AFC63-BF57-47AA-8B4D-B02764158CE3}" presName="L2TextContainer" presStyleLbl="bgAccFollowNode1" presStyleIdx="3" presStyleCnt="8"/>
      <dgm:spPr/>
    </dgm:pt>
    <dgm:pt modelId="{3BDF2069-CDB2-4616-ADCA-548F7178D5EF}" type="pres">
      <dgm:prSet presAssocID="{A24AFC63-BF57-47AA-8B4D-B02764158CE3}" presName="FlexibleEmptyPlaceHolder" presStyleCnt="0"/>
      <dgm:spPr/>
    </dgm:pt>
    <dgm:pt modelId="{5EE2632B-6EEA-4E83-9A06-E1ACB3AFE9C2}" type="pres">
      <dgm:prSet presAssocID="{A24AFC63-BF57-47AA-8B4D-B02764158CE3}" presName="ConnectLine" presStyleLbl="sibTrans1D1" presStyleIdx="3" presStyleCnt="8"/>
      <dgm:spPr/>
    </dgm:pt>
    <dgm:pt modelId="{6A63A39F-E54F-4DF7-B985-EBA2F2BEBE6D}" type="pres">
      <dgm:prSet presAssocID="{A24AFC63-BF57-47AA-8B4D-B02764158CE3}" presName="ConnectorPoint" presStyleLbl="node1" presStyleIdx="3" presStyleCnt="8"/>
      <dgm:spPr>
        <a:solidFill>
          <a:schemeClr val="accent2">
            <a:hueOff val="-623727"/>
            <a:satOff val="-35969"/>
            <a:lumOff val="369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5B816C0-7DE6-40C5-BE8F-88C930D8ECCB}" type="pres">
      <dgm:prSet presAssocID="{A24AFC63-BF57-47AA-8B4D-B02764158CE3}" presName="EmptyPlaceHolder" presStyleCnt="0"/>
      <dgm:spPr/>
    </dgm:pt>
    <dgm:pt modelId="{CDBDAB23-65BF-419F-8913-9BD16CA45734}" type="pres">
      <dgm:prSet presAssocID="{9A93F2EB-9B81-4899-943E-0A5D49A1D94F}" presName="spaceBetweenRectangles" presStyleCnt="0"/>
      <dgm:spPr/>
    </dgm:pt>
    <dgm:pt modelId="{2DCBABE7-EAC5-41FD-9060-8D15368F2F64}" type="pres">
      <dgm:prSet presAssocID="{1B796052-752A-4867-B4B8-4928C2A92ED6}" presName="composite" presStyleCnt="0"/>
      <dgm:spPr/>
    </dgm:pt>
    <dgm:pt modelId="{A6B6223C-5F37-470A-AE9F-02CCE0824F4C}" type="pres">
      <dgm:prSet presAssocID="{1B796052-752A-4867-B4B8-4928C2A92ED6}" presName="L1TextContainer" presStyleLbl="alignNode1" presStyleIdx="4" presStyleCnt="8">
        <dgm:presLayoutVars>
          <dgm:chMax val="1"/>
          <dgm:chPref val="1"/>
          <dgm:bulletEnabled val="1"/>
        </dgm:presLayoutVars>
      </dgm:prSet>
      <dgm:spPr/>
    </dgm:pt>
    <dgm:pt modelId="{738900C9-37B0-4394-B512-9C30E692D225}" type="pres">
      <dgm:prSet presAssocID="{1B796052-752A-4867-B4B8-4928C2A92ED6}" presName="L2TextContainerWrapper" presStyleCnt="0">
        <dgm:presLayoutVars>
          <dgm:bulletEnabled val="1"/>
        </dgm:presLayoutVars>
      </dgm:prSet>
      <dgm:spPr/>
    </dgm:pt>
    <dgm:pt modelId="{DE874A27-CF11-432A-AEF8-3031D0D2B380}" type="pres">
      <dgm:prSet presAssocID="{1B796052-752A-4867-B4B8-4928C2A92ED6}" presName="L2TextContainer" presStyleLbl="bgAccFollowNode1" presStyleIdx="4" presStyleCnt="8"/>
      <dgm:spPr/>
    </dgm:pt>
    <dgm:pt modelId="{86652704-DC6C-4132-88FE-0343A4BF32E5}" type="pres">
      <dgm:prSet presAssocID="{1B796052-752A-4867-B4B8-4928C2A92ED6}" presName="FlexibleEmptyPlaceHolder" presStyleCnt="0"/>
      <dgm:spPr/>
    </dgm:pt>
    <dgm:pt modelId="{E783658D-11BC-44DD-892E-785A01D61177}" type="pres">
      <dgm:prSet presAssocID="{1B796052-752A-4867-B4B8-4928C2A92ED6}" presName="ConnectLine" presStyleLbl="sibTrans1D1" presStyleIdx="4" presStyleCnt="8"/>
      <dgm:spPr/>
    </dgm:pt>
    <dgm:pt modelId="{575E7E33-0717-4826-8D09-D49724B71822}" type="pres">
      <dgm:prSet presAssocID="{1B796052-752A-4867-B4B8-4928C2A92ED6}" presName="ConnectorPoint" presStyleLbl="node1" presStyleIdx="4" presStyleCnt="8"/>
      <dgm:spPr>
        <a:solidFill>
          <a:schemeClr val="accent2">
            <a:hueOff val="-831636"/>
            <a:satOff val="-47959"/>
            <a:lumOff val="493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5D943C8-B5BD-4CE2-B16B-E30547BE7B6C}" type="pres">
      <dgm:prSet presAssocID="{1B796052-752A-4867-B4B8-4928C2A92ED6}" presName="EmptyPlaceHolder" presStyleCnt="0"/>
      <dgm:spPr/>
    </dgm:pt>
    <dgm:pt modelId="{8ADB6871-D3F8-412C-9544-AFD0B7A4C8C5}" type="pres">
      <dgm:prSet presAssocID="{A79A4085-D30F-4F3B-98F2-F213365743CB}" presName="spaceBetweenRectangles" presStyleCnt="0"/>
      <dgm:spPr/>
    </dgm:pt>
    <dgm:pt modelId="{4FE78A84-9F39-43C3-A7F9-BB28E7169939}" type="pres">
      <dgm:prSet presAssocID="{5ABFEB90-E42B-42E3-83F5-BBCC8F6D45F5}" presName="composite" presStyleCnt="0"/>
      <dgm:spPr/>
    </dgm:pt>
    <dgm:pt modelId="{0D6A6EFA-1E15-4E10-857B-1D448C389117}" type="pres">
      <dgm:prSet presAssocID="{5ABFEB90-E42B-42E3-83F5-BBCC8F6D45F5}" presName="L1TextContainer" presStyleLbl="alignNode1" presStyleIdx="5" presStyleCnt="8">
        <dgm:presLayoutVars>
          <dgm:chMax val="1"/>
          <dgm:chPref val="1"/>
          <dgm:bulletEnabled val="1"/>
        </dgm:presLayoutVars>
      </dgm:prSet>
      <dgm:spPr/>
    </dgm:pt>
    <dgm:pt modelId="{B338D285-3357-4B29-9C5E-B086F7A3FA1A}" type="pres">
      <dgm:prSet presAssocID="{5ABFEB90-E42B-42E3-83F5-BBCC8F6D45F5}" presName="L2TextContainerWrapper" presStyleCnt="0">
        <dgm:presLayoutVars>
          <dgm:bulletEnabled val="1"/>
        </dgm:presLayoutVars>
      </dgm:prSet>
      <dgm:spPr/>
    </dgm:pt>
    <dgm:pt modelId="{05B5EA94-E5FE-4B72-8EE7-392B098576E3}" type="pres">
      <dgm:prSet presAssocID="{5ABFEB90-E42B-42E3-83F5-BBCC8F6D45F5}" presName="L2TextContainer" presStyleLbl="bgAccFollowNode1" presStyleIdx="5" presStyleCnt="8"/>
      <dgm:spPr/>
    </dgm:pt>
    <dgm:pt modelId="{F26BC446-3189-4B14-A3DA-F9C139663757}" type="pres">
      <dgm:prSet presAssocID="{5ABFEB90-E42B-42E3-83F5-BBCC8F6D45F5}" presName="FlexibleEmptyPlaceHolder" presStyleCnt="0"/>
      <dgm:spPr/>
    </dgm:pt>
    <dgm:pt modelId="{C2625A39-2C60-4388-90FD-E905D9A6251C}" type="pres">
      <dgm:prSet presAssocID="{5ABFEB90-E42B-42E3-83F5-BBCC8F6D45F5}" presName="ConnectLine" presStyleLbl="sibTrans1D1" presStyleIdx="5" presStyleCnt="8"/>
      <dgm:spPr/>
    </dgm:pt>
    <dgm:pt modelId="{A394B7FF-04A1-4FDB-9124-730CE910DB22}" type="pres">
      <dgm:prSet presAssocID="{5ABFEB90-E42B-42E3-83F5-BBCC8F6D45F5}" presName="ConnectorPoint" presStyleLbl="node1" presStyleIdx="5" presStyleCnt="8"/>
      <dgm:spPr>
        <a:solidFill>
          <a:schemeClr val="accent2">
            <a:hueOff val="-1039545"/>
            <a:satOff val="-59949"/>
            <a:lumOff val="616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B41582E-685B-47D0-A232-66FB89C64205}" type="pres">
      <dgm:prSet presAssocID="{5ABFEB90-E42B-42E3-83F5-BBCC8F6D45F5}" presName="EmptyPlaceHolder" presStyleCnt="0"/>
      <dgm:spPr/>
    </dgm:pt>
    <dgm:pt modelId="{D86CB2B3-D936-4BAB-8529-F97F3C4CEF1F}" type="pres">
      <dgm:prSet presAssocID="{0F14760C-9F8A-4344-8B8C-BACE3BD86F52}" presName="spaceBetweenRectangles" presStyleCnt="0"/>
      <dgm:spPr/>
    </dgm:pt>
    <dgm:pt modelId="{CDE09576-D185-47FD-A6EB-025EAACE2D4C}" type="pres">
      <dgm:prSet presAssocID="{39F745F1-EA56-45DA-B10F-DEE2DC1428B4}" presName="composite" presStyleCnt="0"/>
      <dgm:spPr/>
    </dgm:pt>
    <dgm:pt modelId="{112CAAC2-CB70-44D3-BDFE-14B332C11C3B}" type="pres">
      <dgm:prSet presAssocID="{39F745F1-EA56-45DA-B10F-DEE2DC1428B4}" presName="L1TextContainer" presStyleLbl="alignNode1" presStyleIdx="6" presStyleCnt="8">
        <dgm:presLayoutVars>
          <dgm:chMax val="1"/>
          <dgm:chPref val="1"/>
          <dgm:bulletEnabled val="1"/>
        </dgm:presLayoutVars>
      </dgm:prSet>
      <dgm:spPr/>
    </dgm:pt>
    <dgm:pt modelId="{F6B318A2-B3C5-4794-B735-2A3D29EBC008}" type="pres">
      <dgm:prSet presAssocID="{39F745F1-EA56-45DA-B10F-DEE2DC1428B4}" presName="L2TextContainerWrapper" presStyleCnt="0">
        <dgm:presLayoutVars>
          <dgm:bulletEnabled val="1"/>
        </dgm:presLayoutVars>
      </dgm:prSet>
      <dgm:spPr/>
    </dgm:pt>
    <dgm:pt modelId="{7350FE94-B9D1-435F-BE89-106E236747E3}" type="pres">
      <dgm:prSet presAssocID="{39F745F1-EA56-45DA-B10F-DEE2DC1428B4}" presName="L2TextContainer" presStyleLbl="bgAccFollowNode1" presStyleIdx="6" presStyleCnt="8"/>
      <dgm:spPr/>
    </dgm:pt>
    <dgm:pt modelId="{4FC0BC72-86DD-4759-8092-E3C8D5356BA3}" type="pres">
      <dgm:prSet presAssocID="{39F745F1-EA56-45DA-B10F-DEE2DC1428B4}" presName="FlexibleEmptyPlaceHolder" presStyleCnt="0"/>
      <dgm:spPr/>
    </dgm:pt>
    <dgm:pt modelId="{A692A25C-CB4C-407C-9AA0-4866FF1DE0A0}" type="pres">
      <dgm:prSet presAssocID="{39F745F1-EA56-45DA-B10F-DEE2DC1428B4}" presName="ConnectLine" presStyleLbl="sibTrans1D1" presStyleIdx="6" presStyleCnt="8"/>
      <dgm:spPr/>
    </dgm:pt>
    <dgm:pt modelId="{5E23E787-781F-430D-93F9-36DEB5AF1E09}" type="pres">
      <dgm:prSet presAssocID="{39F745F1-EA56-45DA-B10F-DEE2DC1428B4}" presName="ConnectorPoint" presStyleLbl="node1" presStyleIdx="6" presStyleCnt="8"/>
      <dgm:spPr>
        <a:solidFill>
          <a:schemeClr val="accent2">
            <a:hueOff val="-1247454"/>
            <a:satOff val="-71938"/>
            <a:lumOff val="739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6084C58-3E93-49C5-B623-3FE1BCF397CD}" type="pres">
      <dgm:prSet presAssocID="{39F745F1-EA56-45DA-B10F-DEE2DC1428B4}" presName="EmptyPlaceHolder" presStyleCnt="0"/>
      <dgm:spPr/>
    </dgm:pt>
    <dgm:pt modelId="{23C2A362-FFCE-448C-89DD-41D069311DB5}" type="pres">
      <dgm:prSet presAssocID="{5011A2AD-5E35-46F4-8E41-50725070B78D}" presName="spaceBetweenRectangles" presStyleCnt="0"/>
      <dgm:spPr/>
    </dgm:pt>
    <dgm:pt modelId="{197F29C1-A312-4635-B8FD-BB87427ABEFD}" type="pres">
      <dgm:prSet presAssocID="{6C818391-D9E6-4C67-8ED6-CC30BDB2665A}" presName="composite" presStyleCnt="0"/>
      <dgm:spPr/>
    </dgm:pt>
    <dgm:pt modelId="{52F82998-703F-40B8-A14F-AF65FC0E4291}" type="pres">
      <dgm:prSet presAssocID="{6C818391-D9E6-4C67-8ED6-CC30BDB2665A}" presName="L1TextContainer" presStyleLbl="alignNode1" presStyleIdx="7" presStyleCnt="8">
        <dgm:presLayoutVars>
          <dgm:chMax val="1"/>
          <dgm:chPref val="1"/>
          <dgm:bulletEnabled val="1"/>
        </dgm:presLayoutVars>
      </dgm:prSet>
      <dgm:spPr/>
    </dgm:pt>
    <dgm:pt modelId="{9241C87D-ED67-465C-AAE0-2022CA530302}" type="pres">
      <dgm:prSet presAssocID="{6C818391-D9E6-4C67-8ED6-CC30BDB2665A}" presName="L2TextContainerWrapper" presStyleCnt="0">
        <dgm:presLayoutVars>
          <dgm:bulletEnabled val="1"/>
        </dgm:presLayoutVars>
      </dgm:prSet>
      <dgm:spPr/>
    </dgm:pt>
    <dgm:pt modelId="{3ECC0447-795C-4F91-A0BE-0B06A1CFBA21}" type="pres">
      <dgm:prSet presAssocID="{6C818391-D9E6-4C67-8ED6-CC30BDB2665A}" presName="L2TextContainer" presStyleLbl="bgAccFollowNode1" presStyleIdx="7" presStyleCnt="8"/>
      <dgm:spPr/>
    </dgm:pt>
    <dgm:pt modelId="{589DCE27-2066-49AE-9466-B61FF9CC297B}" type="pres">
      <dgm:prSet presAssocID="{6C818391-D9E6-4C67-8ED6-CC30BDB2665A}" presName="FlexibleEmptyPlaceHolder" presStyleCnt="0"/>
      <dgm:spPr/>
    </dgm:pt>
    <dgm:pt modelId="{78A64863-A458-41A1-BF04-F0423B5CDB68}" type="pres">
      <dgm:prSet presAssocID="{6C818391-D9E6-4C67-8ED6-CC30BDB2665A}" presName="ConnectLine" presStyleLbl="sibTrans1D1" presStyleIdx="7" presStyleCnt="8"/>
      <dgm:spPr/>
    </dgm:pt>
    <dgm:pt modelId="{C3B5B2CA-EC5C-4AC2-B814-3418080BD885}" type="pres">
      <dgm:prSet presAssocID="{6C818391-D9E6-4C67-8ED6-CC30BDB2665A}" presName="ConnectorPoint" presStyleLbl="node1" presStyleIdx="7" presStyleCnt="8"/>
      <dgm:spPr>
        <a:solidFill>
          <a:schemeClr val="accent2">
            <a:hueOff val="-1455363"/>
            <a:satOff val="-83928"/>
            <a:lumOff val="862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FCC7DD9-364C-4CAA-9B01-AF502D0368F6}" type="pres">
      <dgm:prSet presAssocID="{6C818391-D9E6-4C67-8ED6-CC30BDB2665A}" presName="EmptyPlaceHolder" presStyleCnt="0"/>
      <dgm:spPr/>
    </dgm:pt>
  </dgm:ptLst>
  <dgm:cxnLst>
    <dgm:cxn modelId="{449CF81E-FD80-4551-8ED0-1B03E880D2AE}" type="presOf" srcId="{FCF82795-5615-4510-A42C-B5D0734E3A10}" destId="{B59B9D5D-ED12-4E40-BCF2-F4B7EBDFF4A8}" srcOrd="0" destOrd="0" presId="urn:microsoft.com/office/officeart/2017/3/layout/HorizontalLabelsTimeline"/>
    <dgm:cxn modelId="{929EA721-2938-46A9-9424-C392BDCA218C}" srcId="{5ABFEB90-E42B-42E3-83F5-BBCC8F6D45F5}" destId="{6F6F2825-56E5-4567-859E-12A5547828A1}" srcOrd="0" destOrd="0" parTransId="{9D209355-9A3C-4BEF-AF52-9AC64D42BC85}" sibTransId="{8D55D03E-7BCF-415B-BAA4-D2F022C9352D}"/>
    <dgm:cxn modelId="{6920765E-CD3C-41BE-858C-AEC97570926F}" type="presOf" srcId="{A24AFC63-BF57-47AA-8B4D-B02764158CE3}" destId="{7AB8EF57-DD11-4483-8629-F0149312AAF3}" srcOrd="0" destOrd="0" presId="urn:microsoft.com/office/officeart/2017/3/layout/HorizontalLabelsTimeline"/>
    <dgm:cxn modelId="{E4D9AF5F-EE54-4E9A-A284-EAB793CB98E1}" type="presOf" srcId="{DCEBDB26-06B6-4D78-AEC9-0F8604A7C39A}" destId="{3ECC0447-795C-4F91-A0BE-0B06A1CFBA21}" srcOrd="0" destOrd="0" presId="urn:microsoft.com/office/officeart/2017/3/layout/HorizontalLabelsTimeline"/>
    <dgm:cxn modelId="{A0E34F49-F7FC-4103-BCCD-E0CDD383BF73}" srcId="{4ADDB457-1FA0-40A6-BDC4-B9EC27B917D8}" destId="{E3F74F90-1738-4034-BBB9-F7BED414C343}" srcOrd="2" destOrd="0" parTransId="{5948B345-AE83-4353-B91B-6589F0D83A02}" sibTransId="{8753B693-8186-4A68-95BB-43CDC142253C}"/>
    <dgm:cxn modelId="{C9519149-A7FC-4005-A002-D9537ABCE7B7}" srcId="{1B796052-752A-4867-B4B8-4928C2A92ED6}" destId="{93FB5AAD-A6C6-428D-9DDD-E63623B77DEF}" srcOrd="0" destOrd="0" parTransId="{93876B1B-331D-4672-9F6A-1239C8A70576}" sibTransId="{72D11C83-788D-48BF-9A3D-DE8E94E2A491}"/>
    <dgm:cxn modelId="{ACB98F6A-2FFF-4093-9D6C-4F665A6B2340}" type="presOf" srcId="{C1E62366-0BB8-4AEE-9EEE-EB77276252C4}" destId="{DBE22BE5-601E-44E9-8207-A2EF295613E7}" srcOrd="0" destOrd="0" presId="urn:microsoft.com/office/officeart/2017/3/layout/HorizontalLabelsTimeline"/>
    <dgm:cxn modelId="{DB5D156B-FA6D-4B00-AA18-345C76CD3D59}" type="presOf" srcId="{39F745F1-EA56-45DA-B10F-DEE2DC1428B4}" destId="{112CAAC2-CB70-44D3-BDFE-14B332C11C3B}" srcOrd="0" destOrd="0" presId="urn:microsoft.com/office/officeart/2017/3/layout/HorizontalLabelsTimeline"/>
    <dgm:cxn modelId="{7B9EA64B-0B3F-4B3C-BE4A-4890E8382D00}" srcId="{8711878D-0F1B-4600-AC84-48DD1167681A}" destId="{FCF82795-5615-4510-A42C-B5D0734E3A10}" srcOrd="0" destOrd="0" parTransId="{8644140A-4140-44A0-9CB0-57CEAAC1CB35}" sibTransId="{B343BBEC-95E1-450E-A1E3-C61525CF5A4B}"/>
    <dgm:cxn modelId="{5D3D896E-D020-4914-A15F-AA4E4C03DCDF}" srcId="{4ADDB457-1FA0-40A6-BDC4-B9EC27B917D8}" destId="{5ABFEB90-E42B-42E3-83F5-BBCC8F6D45F5}" srcOrd="5" destOrd="0" parTransId="{824042FD-A4CD-4C0C-B7BB-0515D0AF8A24}" sibTransId="{0F14760C-9F8A-4344-8B8C-BACE3BD86F52}"/>
    <dgm:cxn modelId="{D7575F70-6CDD-4EE4-87E5-9D21CA457A4E}" type="presOf" srcId="{98901215-6215-4F9C-88D8-41DF08BC38FF}" destId="{DAE8F300-F758-4A96-99AE-633D342D9326}" srcOrd="0" destOrd="0" presId="urn:microsoft.com/office/officeart/2017/3/layout/HorizontalLabelsTimeline"/>
    <dgm:cxn modelId="{9B514C54-BD8C-4642-ACE9-BC0F004555D6}" type="presOf" srcId="{1B796052-752A-4867-B4B8-4928C2A92ED6}" destId="{A6B6223C-5F37-470A-AE9F-02CCE0824F4C}" srcOrd="0" destOrd="0" presId="urn:microsoft.com/office/officeart/2017/3/layout/HorizontalLabelsTimeline"/>
    <dgm:cxn modelId="{F941AC55-643B-42F7-AA0E-714E08229FB1}" srcId="{4ADDB457-1FA0-40A6-BDC4-B9EC27B917D8}" destId="{6C818391-D9E6-4C67-8ED6-CC30BDB2665A}" srcOrd="7" destOrd="0" parTransId="{84F256D9-E11D-4A86-9266-C0F9CBBF1F40}" sibTransId="{9D95D4A8-1A50-4F65-B73D-BC26ED9047E5}"/>
    <dgm:cxn modelId="{0950A376-A30C-4B84-97DE-3214E48D11C2}" type="presOf" srcId="{8711878D-0F1B-4600-AC84-48DD1167681A}" destId="{2E7270F3-C740-46F2-AC3D-C304F135226C}" srcOrd="0" destOrd="0" presId="urn:microsoft.com/office/officeart/2017/3/layout/HorizontalLabelsTimeline"/>
    <dgm:cxn modelId="{C166E486-81C0-4B6C-B9E5-AB9522F0D586}" type="presOf" srcId="{6C818391-D9E6-4C67-8ED6-CC30BDB2665A}" destId="{52F82998-703F-40B8-A14F-AF65FC0E4291}" srcOrd="0" destOrd="0" presId="urn:microsoft.com/office/officeart/2017/3/layout/HorizontalLabelsTimeline"/>
    <dgm:cxn modelId="{3B332789-4E16-4649-A592-F0A1AD5D2907}" srcId="{6C818391-D9E6-4C67-8ED6-CC30BDB2665A}" destId="{DCEBDB26-06B6-4D78-AEC9-0F8604A7C39A}" srcOrd="0" destOrd="0" parTransId="{790693B2-79C3-4DCE-9E44-2DF4A0197957}" sibTransId="{1B36509A-D02D-4BDB-8FAC-91C1E68D2CDD}"/>
    <dgm:cxn modelId="{32264D92-60B7-4E38-942B-B050F2E44062}" srcId="{39F745F1-EA56-45DA-B10F-DEE2DC1428B4}" destId="{3FC961C3-81E0-43F9-8E5A-84A99AD826FD}" srcOrd="0" destOrd="0" parTransId="{1FFF25A1-DED2-4124-AAF0-DD5330EDC7A7}" sibTransId="{90DD1F5C-EC6B-46AA-B476-F1AD8ACFB54F}"/>
    <dgm:cxn modelId="{B5BEA992-5F1F-41CB-B5E7-0887D85F1585}" type="presOf" srcId="{789D0544-4AC6-42D0-9405-17E76D93ECB1}" destId="{8D07169F-ADB7-4181-9F70-378F9F7BF7D2}" srcOrd="0" destOrd="0" presId="urn:microsoft.com/office/officeart/2017/3/layout/HorizontalLabelsTimeline"/>
    <dgm:cxn modelId="{DEC20E98-800C-4EEF-B588-7558EB085C7F}" type="presOf" srcId="{C5991B60-442B-4A72-9B2B-60CFD0A579D5}" destId="{5A38694D-DA4D-43E2-9319-5919AD8AD6EE}" srcOrd="0" destOrd="0" presId="urn:microsoft.com/office/officeart/2017/3/layout/HorizontalLabelsTimeline"/>
    <dgm:cxn modelId="{42E7FCA0-9235-49CA-B7BC-97F85091A8D8}" srcId="{A24AFC63-BF57-47AA-8B4D-B02764158CE3}" destId="{C5991B60-442B-4A72-9B2B-60CFD0A579D5}" srcOrd="0" destOrd="0" parTransId="{FD243237-3D25-406D-A41E-314696D8A1EC}" sibTransId="{6E4372C4-F5A7-4803-B854-4ACC78BCF61B}"/>
    <dgm:cxn modelId="{5505EFA4-D26C-4C26-B9EE-45AD0E8FF9FE}" srcId="{4ADDB457-1FA0-40A6-BDC4-B9EC27B917D8}" destId="{8711878D-0F1B-4600-AC84-48DD1167681A}" srcOrd="0" destOrd="0" parTransId="{DF0AB7C4-5817-4392-9860-6D883EDF64D4}" sibTransId="{018D998E-C0C6-4EB1-B5A7-85B63B939B66}"/>
    <dgm:cxn modelId="{4ED108A7-47CD-43CC-B653-A10170E71BAD}" type="presOf" srcId="{93FB5AAD-A6C6-428D-9DDD-E63623B77DEF}" destId="{DE874A27-CF11-432A-AEF8-3031D0D2B380}" srcOrd="0" destOrd="0" presId="urn:microsoft.com/office/officeart/2017/3/layout/HorizontalLabelsTimeline"/>
    <dgm:cxn modelId="{E94BCDAF-2A8F-4F9C-A5A4-DEAE79D6FAAA}" srcId="{4ADDB457-1FA0-40A6-BDC4-B9EC27B917D8}" destId="{98901215-6215-4F9C-88D8-41DF08BC38FF}" srcOrd="1" destOrd="0" parTransId="{6FB9589C-F26B-4815-A2C4-0108CB2E9165}" sibTransId="{D960DF6C-658D-4A3D-A5BD-E7D69D7457E1}"/>
    <dgm:cxn modelId="{B70BFAB2-8063-4739-89E8-C2460922D700}" srcId="{4ADDB457-1FA0-40A6-BDC4-B9EC27B917D8}" destId="{1B796052-752A-4867-B4B8-4928C2A92ED6}" srcOrd="4" destOrd="0" parTransId="{2CC814B0-04C8-4591-97A0-6FD31A19A4AB}" sibTransId="{A79A4085-D30F-4F3B-98F2-F213365743CB}"/>
    <dgm:cxn modelId="{9CBF62BE-0DF7-44EC-A687-CD15CA21547E}" srcId="{98901215-6215-4F9C-88D8-41DF08BC38FF}" destId="{789D0544-4AC6-42D0-9405-17E76D93ECB1}" srcOrd="0" destOrd="0" parTransId="{04818204-8451-4D00-A4FB-9055846F63EE}" sibTransId="{3DECE067-8D1D-4C93-AA9B-F139DDE8B7FC}"/>
    <dgm:cxn modelId="{BED3D3BE-504A-44F8-B48C-48DF0708DA28}" type="presOf" srcId="{4ADDB457-1FA0-40A6-BDC4-B9EC27B917D8}" destId="{FD165CF8-C702-43D6-BC62-A0D0F5E484D3}" srcOrd="0" destOrd="0" presId="urn:microsoft.com/office/officeart/2017/3/layout/HorizontalLabelsTimeline"/>
    <dgm:cxn modelId="{BD23ECC8-672C-4F55-8299-699108CACD3E}" type="presOf" srcId="{5ABFEB90-E42B-42E3-83F5-BBCC8F6D45F5}" destId="{0D6A6EFA-1E15-4E10-857B-1D448C389117}" srcOrd="0" destOrd="0" presId="urn:microsoft.com/office/officeart/2017/3/layout/HorizontalLabelsTimeline"/>
    <dgm:cxn modelId="{561F69D1-5FD1-4D16-B9F1-E3FB8772A49C}" type="presOf" srcId="{6F6F2825-56E5-4567-859E-12A5547828A1}" destId="{05B5EA94-E5FE-4B72-8EE7-392B098576E3}" srcOrd="0" destOrd="0" presId="urn:microsoft.com/office/officeart/2017/3/layout/HorizontalLabelsTimeline"/>
    <dgm:cxn modelId="{3840C0D2-379C-422F-8AF7-AB2AD486CF6C}" type="presOf" srcId="{3FC961C3-81E0-43F9-8E5A-84A99AD826FD}" destId="{7350FE94-B9D1-435F-BE89-106E236747E3}" srcOrd="0" destOrd="0" presId="urn:microsoft.com/office/officeart/2017/3/layout/HorizontalLabelsTimeline"/>
    <dgm:cxn modelId="{C17EB1EE-BBD5-4002-BC2D-8C60BEDCD538}" srcId="{4ADDB457-1FA0-40A6-BDC4-B9EC27B917D8}" destId="{A24AFC63-BF57-47AA-8B4D-B02764158CE3}" srcOrd="3" destOrd="0" parTransId="{01A852DF-B2D4-4297-BB75-303C3799A193}" sibTransId="{9A93F2EB-9B81-4899-943E-0A5D49A1D94F}"/>
    <dgm:cxn modelId="{94250EF2-6105-403F-A04E-3475CBC21A0D}" type="presOf" srcId="{E3F74F90-1738-4034-BBB9-F7BED414C343}" destId="{9F174F39-0628-41F1-B123-E113AC9CEF62}" srcOrd="0" destOrd="0" presId="urn:microsoft.com/office/officeart/2017/3/layout/HorizontalLabelsTimeline"/>
    <dgm:cxn modelId="{B5CF64FD-8E0B-40BF-82AD-632411C1E535}" srcId="{E3F74F90-1738-4034-BBB9-F7BED414C343}" destId="{C1E62366-0BB8-4AEE-9EEE-EB77276252C4}" srcOrd="0" destOrd="0" parTransId="{D57A066C-6CF4-4DD2-B7D8-6F98D253C1DC}" sibTransId="{913036A9-E68A-4AAC-9E88-240394E6C8E0}"/>
    <dgm:cxn modelId="{95B255FE-E684-47F1-A149-5394E812A192}" srcId="{4ADDB457-1FA0-40A6-BDC4-B9EC27B917D8}" destId="{39F745F1-EA56-45DA-B10F-DEE2DC1428B4}" srcOrd="6" destOrd="0" parTransId="{10F66E2C-5045-4986-8BF4-69D5D61EF046}" sibTransId="{5011A2AD-5E35-46F4-8E41-50725070B78D}"/>
    <dgm:cxn modelId="{10E0884D-C1F8-48AB-9F5D-5FD71EF1803B}" type="presParOf" srcId="{FD165CF8-C702-43D6-BC62-A0D0F5E484D3}" destId="{6C5B9F7D-69F2-4857-A2EB-001C377334F7}" srcOrd="0" destOrd="0" presId="urn:microsoft.com/office/officeart/2017/3/layout/HorizontalLabelsTimeline"/>
    <dgm:cxn modelId="{00DF3745-BC40-4044-AF93-7066EFE0E24A}" type="presParOf" srcId="{FD165CF8-C702-43D6-BC62-A0D0F5E484D3}" destId="{7C5573E9-D6E0-4848-90FE-FC12C8504CE0}" srcOrd="1" destOrd="0" presId="urn:microsoft.com/office/officeart/2017/3/layout/HorizontalLabelsTimeline"/>
    <dgm:cxn modelId="{5E4BF802-F400-439E-9B61-7F5881779D02}" type="presParOf" srcId="{7C5573E9-D6E0-4848-90FE-FC12C8504CE0}" destId="{C97F9233-3ADC-4AEA-9FAE-DCBCD0CDA732}" srcOrd="0" destOrd="0" presId="urn:microsoft.com/office/officeart/2017/3/layout/HorizontalLabelsTimeline"/>
    <dgm:cxn modelId="{AFE2EBFB-2D70-4175-AF02-4953C591D55C}" type="presParOf" srcId="{C97F9233-3ADC-4AEA-9FAE-DCBCD0CDA732}" destId="{2E7270F3-C740-46F2-AC3D-C304F135226C}" srcOrd="0" destOrd="0" presId="urn:microsoft.com/office/officeart/2017/3/layout/HorizontalLabelsTimeline"/>
    <dgm:cxn modelId="{A01E3BF4-28D3-43E1-9D73-B6E11D3BC66D}" type="presParOf" srcId="{C97F9233-3ADC-4AEA-9FAE-DCBCD0CDA732}" destId="{83E6BAFF-F5B0-4138-BC3D-20BCE719D3EC}" srcOrd="1" destOrd="0" presId="urn:microsoft.com/office/officeart/2017/3/layout/HorizontalLabelsTimeline"/>
    <dgm:cxn modelId="{8DD45D58-5313-43B2-A647-09FD0CE04FD3}" type="presParOf" srcId="{83E6BAFF-F5B0-4138-BC3D-20BCE719D3EC}" destId="{B59B9D5D-ED12-4E40-BCF2-F4B7EBDFF4A8}" srcOrd="0" destOrd="0" presId="urn:microsoft.com/office/officeart/2017/3/layout/HorizontalLabelsTimeline"/>
    <dgm:cxn modelId="{A3211208-E3BD-4CF8-938C-93B6BA26C2A9}" type="presParOf" srcId="{83E6BAFF-F5B0-4138-BC3D-20BCE719D3EC}" destId="{7AA564FC-48FD-4ED6-B01E-D9215CCA0276}" srcOrd="1" destOrd="0" presId="urn:microsoft.com/office/officeart/2017/3/layout/HorizontalLabelsTimeline"/>
    <dgm:cxn modelId="{2FED162E-5A19-4A84-ABB8-BE263C94809E}" type="presParOf" srcId="{C97F9233-3ADC-4AEA-9FAE-DCBCD0CDA732}" destId="{421A27AE-21F6-4F86-B20A-3131BED6D987}" srcOrd="2" destOrd="0" presId="urn:microsoft.com/office/officeart/2017/3/layout/HorizontalLabelsTimeline"/>
    <dgm:cxn modelId="{E688DAD7-0342-42ED-A910-63D65774B8CC}" type="presParOf" srcId="{C97F9233-3ADC-4AEA-9FAE-DCBCD0CDA732}" destId="{36059DC7-0007-473D-85F1-7E39AB78424F}" srcOrd="3" destOrd="0" presId="urn:microsoft.com/office/officeart/2017/3/layout/HorizontalLabelsTimeline"/>
    <dgm:cxn modelId="{69D2C1E7-9E69-4BF2-A0E9-678315BB7130}" type="presParOf" srcId="{C97F9233-3ADC-4AEA-9FAE-DCBCD0CDA732}" destId="{D7177A9D-890D-4774-9600-DD8D30E70E59}" srcOrd="4" destOrd="0" presId="urn:microsoft.com/office/officeart/2017/3/layout/HorizontalLabelsTimeline"/>
    <dgm:cxn modelId="{86887707-BF7A-45FD-A75A-BC5C4E475FF1}" type="presParOf" srcId="{7C5573E9-D6E0-4848-90FE-FC12C8504CE0}" destId="{D9151D3C-4812-406E-B3B3-E9F8D97E3D28}" srcOrd="1" destOrd="0" presId="urn:microsoft.com/office/officeart/2017/3/layout/HorizontalLabelsTimeline"/>
    <dgm:cxn modelId="{4324B1C2-935F-41E1-9B00-D9A72AFED94F}" type="presParOf" srcId="{7C5573E9-D6E0-4848-90FE-FC12C8504CE0}" destId="{3919A6D2-E50F-49D2-A414-925CECE2FB6E}" srcOrd="2" destOrd="0" presId="urn:microsoft.com/office/officeart/2017/3/layout/HorizontalLabelsTimeline"/>
    <dgm:cxn modelId="{BA401FE9-3977-4707-A68C-2F6E3378A07C}" type="presParOf" srcId="{3919A6D2-E50F-49D2-A414-925CECE2FB6E}" destId="{DAE8F300-F758-4A96-99AE-633D342D9326}" srcOrd="0" destOrd="0" presId="urn:microsoft.com/office/officeart/2017/3/layout/HorizontalLabelsTimeline"/>
    <dgm:cxn modelId="{76621789-6F64-4149-A7FD-A0029AC20C3F}" type="presParOf" srcId="{3919A6D2-E50F-49D2-A414-925CECE2FB6E}" destId="{54A1BD9E-0EDD-43D2-BA71-6437624BA3FB}" srcOrd="1" destOrd="0" presId="urn:microsoft.com/office/officeart/2017/3/layout/HorizontalLabelsTimeline"/>
    <dgm:cxn modelId="{D0347615-A4E8-4A7C-B050-BFDDE84AD8A6}" type="presParOf" srcId="{54A1BD9E-0EDD-43D2-BA71-6437624BA3FB}" destId="{8D07169F-ADB7-4181-9F70-378F9F7BF7D2}" srcOrd="0" destOrd="0" presId="urn:microsoft.com/office/officeart/2017/3/layout/HorizontalLabelsTimeline"/>
    <dgm:cxn modelId="{55DC0087-7E76-452A-86A9-B1D09B0F49AE}" type="presParOf" srcId="{54A1BD9E-0EDD-43D2-BA71-6437624BA3FB}" destId="{2F56AD4C-115D-4C97-9986-4B54EFC5FA34}" srcOrd="1" destOrd="0" presId="urn:microsoft.com/office/officeart/2017/3/layout/HorizontalLabelsTimeline"/>
    <dgm:cxn modelId="{3C159A0A-2887-4B86-8C90-C74D2BECB720}" type="presParOf" srcId="{3919A6D2-E50F-49D2-A414-925CECE2FB6E}" destId="{B018A84F-8944-4FE1-B0D0-E7274CBFC320}" srcOrd="2" destOrd="0" presId="urn:microsoft.com/office/officeart/2017/3/layout/HorizontalLabelsTimeline"/>
    <dgm:cxn modelId="{D96D8195-4E1A-414C-B2B0-3E066295FD7F}" type="presParOf" srcId="{3919A6D2-E50F-49D2-A414-925CECE2FB6E}" destId="{A88DE599-BDBE-4589-9422-9A57B52B6677}" srcOrd="3" destOrd="0" presId="urn:microsoft.com/office/officeart/2017/3/layout/HorizontalLabelsTimeline"/>
    <dgm:cxn modelId="{8B106271-C671-4D98-BE7A-3AC9BC548E4F}" type="presParOf" srcId="{3919A6D2-E50F-49D2-A414-925CECE2FB6E}" destId="{9E6FAF74-BA32-417F-9128-7918E3B15CE0}" srcOrd="4" destOrd="0" presId="urn:microsoft.com/office/officeart/2017/3/layout/HorizontalLabelsTimeline"/>
    <dgm:cxn modelId="{871A27CF-F5AB-46D6-9E38-A4B1D2C0A35B}" type="presParOf" srcId="{7C5573E9-D6E0-4848-90FE-FC12C8504CE0}" destId="{49780037-4A00-4E4D-8A6F-BE12160637C7}" srcOrd="3" destOrd="0" presId="urn:microsoft.com/office/officeart/2017/3/layout/HorizontalLabelsTimeline"/>
    <dgm:cxn modelId="{BAFF59BC-BD6D-442B-A624-B697B1616315}" type="presParOf" srcId="{7C5573E9-D6E0-4848-90FE-FC12C8504CE0}" destId="{58BE8F80-CAEB-4B7B-964F-D72C68B85C2F}" srcOrd="4" destOrd="0" presId="urn:microsoft.com/office/officeart/2017/3/layout/HorizontalLabelsTimeline"/>
    <dgm:cxn modelId="{F9CB14D8-7E2D-47AF-B4AB-C36D621EC6C9}" type="presParOf" srcId="{58BE8F80-CAEB-4B7B-964F-D72C68B85C2F}" destId="{9F174F39-0628-41F1-B123-E113AC9CEF62}" srcOrd="0" destOrd="0" presId="urn:microsoft.com/office/officeart/2017/3/layout/HorizontalLabelsTimeline"/>
    <dgm:cxn modelId="{53D643C4-E82C-4475-85CE-35877A5FB830}" type="presParOf" srcId="{58BE8F80-CAEB-4B7B-964F-D72C68B85C2F}" destId="{5D2A3562-8DD2-48ED-840A-CABFF05E85B3}" srcOrd="1" destOrd="0" presId="urn:microsoft.com/office/officeart/2017/3/layout/HorizontalLabelsTimeline"/>
    <dgm:cxn modelId="{EC590D5E-94E1-4E88-9022-A0A81773594D}" type="presParOf" srcId="{5D2A3562-8DD2-48ED-840A-CABFF05E85B3}" destId="{DBE22BE5-601E-44E9-8207-A2EF295613E7}" srcOrd="0" destOrd="0" presId="urn:microsoft.com/office/officeart/2017/3/layout/HorizontalLabelsTimeline"/>
    <dgm:cxn modelId="{0CBAAD1B-A9BE-4B99-8794-264EC71EBCE6}" type="presParOf" srcId="{5D2A3562-8DD2-48ED-840A-CABFF05E85B3}" destId="{E60475FE-489F-4D80-9B45-E59AAFF8A2E0}" srcOrd="1" destOrd="0" presId="urn:microsoft.com/office/officeart/2017/3/layout/HorizontalLabelsTimeline"/>
    <dgm:cxn modelId="{2E4107A7-134F-417B-8405-696A1F784145}" type="presParOf" srcId="{58BE8F80-CAEB-4B7B-964F-D72C68B85C2F}" destId="{47A9B45C-CBFE-41CE-8DCB-9CCBA0D19B3D}" srcOrd="2" destOrd="0" presId="urn:microsoft.com/office/officeart/2017/3/layout/HorizontalLabelsTimeline"/>
    <dgm:cxn modelId="{0BD02A9F-5D49-41E1-9D66-8D1D293607E4}" type="presParOf" srcId="{58BE8F80-CAEB-4B7B-964F-D72C68B85C2F}" destId="{F5AAA418-85FE-4C3C-B677-C9A696CF242D}" srcOrd="3" destOrd="0" presId="urn:microsoft.com/office/officeart/2017/3/layout/HorizontalLabelsTimeline"/>
    <dgm:cxn modelId="{6E226013-30C7-4300-A1E3-386905D06BDA}" type="presParOf" srcId="{58BE8F80-CAEB-4B7B-964F-D72C68B85C2F}" destId="{83ED83A7-4A12-4558-A897-D94314BD1C82}" srcOrd="4" destOrd="0" presId="urn:microsoft.com/office/officeart/2017/3/layout/HorizontalLabelsTimeline"/>
    <dgm:cxn modelId="{4D58EE14-4D9D-4AD8-BDC8-284C3D42A1C4}" type="presParOf" srcId="{7C5573E9-D6E0-4848-90FE-FC12C8504CE0}" destId="{CE0C09E4-FC89-4637-9525-A30B33FD3FF1}" srcOrd="5" destOrd="0" presId="urn:microsoft.com/office/officeart/2017/3/layout/HorizontalLabelsTimeline"/>
    <dgm:cxn modelId="{1970BEC4-B434-4B20-AF9E-6965152C475F}" type="presParOf" srcId="{7C5573E9-D6E0-4848-90FE-FC12C8504CE0}" destId="{84D5D998-9900-4567-9ED3-971077949BF3}" srcOrd="6" destOrd="0" presId="urn:microsoft.com/office/officeart/2017/3/layout/HorizontalLabelsTimeline"/>
    <dgm:cxn modelId="{B47D0825-3F7E-43CD-8CB2-3CB7CA5A7614}" type="presParOf" srcId="{84D5D998-9900-4567-9ED3-971077949BF3}" destId="{7AB8EF57-DD11-4483-8629-F0149312AAF3}" srcOrd="0" destOrd="0" presId="urn:microsoft.com/office/officeart/2017/3/layout/HorizontalLabelsTimeline"/>
    <dgm:cxn modelId="{9568F605-C77E-432B-AB78-51B972218E02}" type="presParOf" srcId="{84D5D998-9900-4567-9ED3-971077949BF3}" destId="{865F1A74-253F-47E5-884B-B320A84E1101}" srcOrd="1" destOrd="0" presId="urn:microsoft.com/office/officeart/2017/3/layout/HorizontalLabelsTimeline"/>
    <dgm:cxn modelId="{0B56AF46-739E-46BB-AB1D-C5BB906B68AD}" type="presParOf" srcId="{865F1A74-253F-47E5-884B-B320A84E1101}" destId="{5A38694D-DA4D-43E2-9319-5919AD8AD6EE}" srcOrd="0" destOrd="0" presId="urn:microsoft.com/office/officeart/2017/3/layout/HorizontalLabelsTimeline"/>
    <dgm:cxn modelId="{9C7EAFD9-9626-4127-8142-A84188C5EE4C}" type="presParOf" srcId="{865F1A74-253F-47E5-884B-B320A84E1101}" destId="{3BDF2069-CDB2-4616-ADCA-548F7178D5EF}" srcOrd="1" destOrd="0" presId="urn:microsoft.com/office/officeart/2017/3/layout/HorizontalLabelsTimeline"/>
    <dgm:cxn modelId="{401C90B5-C35F-40E6-ACD6-1946B4398762}" type="presParOf" srcId="{84D5D998-9900-4567-9ED3-971077949BF3}" destId="{5EE2632B-6EEA-4E83-9A06-E1ACB3AFE9C2}" srcOrd="2" destOrd="0" presId="urn:microsoft.com/office/officeart/2017/3/layout/HorizontalLabelsTimeline"/>
    <dgm:cxn modelId="{47641178-361A-4C6F-9710-1B0DF60580F3}" type="presParOf" srcId="{84D5D998-9900-4567-9ED3-971077949BF3}" destId="{6A63A39F-E54F-4DF7-B985-EBA2F2BEBE6D}" srcOrd="3" destOrd="0" presId="urn:microsoft.com/office/officeart/2017/3/layout/HorizontalLabelsTimeline"/>
    <dgm:cxn modelId="{EB8FE449-B300-4834-9811-C946927CF29E}" type="presParOf" srcId="{84D5D998-9900-4567-9ED3-971077949BF3}" destId="{55B816C0-7DE6-40C5-BE8F-88C930D8ECCB}" srcOrd="4" destOrd="0" presId="urn:microsoft.com/office/officeart/2017/3/layout/HorizontalLabelsTimeline"/>
    <dgm:cxn modelId="{28672AC0-5459-4BC1-8CD1-1692AF0119C1}" type="presParOf" srcId="{7C5573E9-D6E0-4848-90FE-FC12C8504CE0}" destId="{CDBDAB23-65BF-419F-8913-9BD16CA45734}" srcOrd="7" destOrd="0" presId="urn:microsoft.com/office/officeart/2017/3/layout/HorizontalLabelsTimeline"/>
    <dgm:cxn modelId="{2F868F25-5B78-4882-A515-A8A93A479E2A}" type="presParOf" srcId="{7C5573E9-D6E0-4848-90FE-FC12C8504CE0}" destId="{2DCBABE7-EAC5-41FD-9060-8D15368F2F64}" srcOrd="8" destOrd="0" presId="urn:microsoft.com/office/officeart/2017/3/layout/HorizontalLabelsTimeline"/>
    <dgm:cxn modelId="{29247FEB-0010-4491-B7A2-3938BD2AF891}" type="presParOf" srcId="{2DCBABE7-EAC5-41FD-9060-8D15368F2F64}" destId="{A6B6223C-5F37-470A-AE9F-02CCE0824F4C}" srcOrd="0" destOrd="0" presId="urn:microsoft.com/office/officeart/2017/3/layout/HorizontalLabelsTimeline"/>
    <dgm:cxn modelId="{14523D9E-5B64-4343-B0EE-7E131327F054}" type="presParOf" srcId="{2DCBABE7-EAC5-41FD-9060-8D15368F2F64}" destId="{738900C9-37B0-4394-B512-9C30E692D225}" srcOrd="1" destOrd="0" presId="urn:microsoft.com/office/officeart/2017/3/layout/HorizontalLabelsTimeline"/>
    <dgm:cxn modelId="{C91FD4FA-5942-4490-B86F-3946CE16E53B}" type="presParOf" srcId="{738900C9-37B0-4394-B512-9C30E692D225}" destId="{DE874A27-CF11-432A-AEF8-3031D0D2B380}" srcOrd="0" destOrd="0" presId="urn:microsoft.com/office/officeart/2017/3/layout/HorizontalLabelsTimeline"/>
    <dgm:cxn modelId="{B92C916A-9EAE-4282-8674-228F804AC28F}" type="presParOf" srcId="{738900C9-37B0-4394-B512-9C30E692D225}" destId="{86652704-DC6C-4132-88FE-0343A4BF32E5}" srcOrd="1" destOrd="0" presId="urn:microsoft.com/office/officeart/2017/3/layout/HorizontalLabelsTimeline"/>
    <dgm:cxn modelId="{F70C9225-C34B-4B68-A4FB-FF7CC7B160DF}" type="presParOf" srcId="{2DCBABE7-EAC5-41FD-9060-8D15368F2F64}" destId="{E783658D-11BC-44DD-892E-785A01D61177}" srcOrd="2" destOrd="0" presId="urn:microsoft.com/office/officeart/2017/3/layout/HorizontalLabelsTimeline"/>
    <dgm:cxn modelId="{63EC988F-5454-444E-BDD8-AB82ED7423BB}" type="presParOf" srcId="{2DCBABE7-EAC5-41FD-9060-8D15368F2F64}" destId="{575E7E33-0717-4826-8D09-D49724B71822}" srcOrd="3" destOrd="0" presId="urn:microsoft.com/office/officeart/2017/3/layout/HorizontalLabelsTimeline"/>
    <dgm:cxn modelId="{70CB9A83-2EBB-495A-8A6F-CB13C409B364}" type="presParOf" srcId="{2DCBABE7-EAC5-41FD-9060-8D15368F2F64}" destId="{25D943C8-B5BD-4CE2-B16B-E30547BE7B6C}" srcOrd="4" destOrd="0" presId="urn:microsoft.com/office/officeart/2017/3/layout/HorizontalLabelsTimeline"/>
    <dgm:cxn modelId="{DB62A40F-9F42-4F4A-B06A-5CC91983B4E9}" type="presParOf" srcId="{7C5573E9-D6E0-4848-90FE-FC12C8504CE0}" destId="{8ADB6871-D3F8-412C-9544-AFD0B7A4C8C5}" srcOrd="9" destOrd="0" presId="urn:microsoft.com/office/officeart/2017/3/layout/HorizontalLabelsTimeline"/>
    <dgm:cxn modelId="{28A9E240-3F17-4E58-B252-159563F39B01}" type="presParOf" srcId="{7C5573E9-D6E0-4848-90FE-FC12C8504CE0}" destId="{4FE78A84-9F39-43C3-A7F9-BB28E7169939}" srcOrd="10" destOrd="0" presId="urn:microsoft.com/office/officeart/2017/3/layout/HorizontalLabelsTimeline"/>
    <dgm:cxn modelId="{4D82B34B-1D21-40BA-9C41-E29D0B93535F}" type="presParOf" srcId="{4FE78A84-9F39-43C3-A7F9-BB28E7169939}" destId="{0D6A6EFA-1E15-4E10-857B-1D448C389117}" srcOrd="0" destOrd="0" presId="urn:microsoft.com/office/officeart/2017/3/layout/HorizontalLabelsTimeline"/>
    <dgm:cxn modelId="{4A483AAD-AC94-4E8B-8D69-DF1B3E8B6636}" type="presParOf" srcId="{4FE78A84-9F39-43C3-A7F9-BB28E7169939}" destId="{B338D285-3357-4B29-9C5E-B086F7A3FA1A}" srcOrd="1" destOrd="0" presId="urn:microsoft.com/office/officeart/2017/3/layout/HorizontalLabelsTimeline"/>
    <dgm:cxn modelId="{307955E2-1109-4179-BE2F-7B49533F6146}" type="presParOf" srcId="{B338D285-3357-4B29-9C5E-B086F7A3FA1A}" destId="{05B5EA94-E5FE-4B72-8EE7-392B098576E3}" srcOrd="0" destOrd="0" presId="urn:microsoft.com/office/officeart/2017/3/layout/HorizontalLabelsTimeline"/>
    <dgm:cxn modelId="{00266E44-2A75-4456-9B7B-7DEF35247581}" type="presParOf" srcId="{B338D285-3357-4B29-9C5E-B086F7A3FA1A}" destId="{F26BC446-3189-4B14-A3DA-F9C139663757}" srcOrd="1" destOrd="0" presId="urn:microsoft.com/office/officeart/2017/3/layout/HorizontalLabelsTimeline"/>
    <dgm:cxn modelId="{411D3186-280E-46E8-814B-39F39301FF8C}" type="presParOf" srcId="{4FE78A84-9F39-43C3-A7F9-BB28E7169939}" destId="{C2625A39-2C60-4388-90FD-E905D9A6251C}" srcOrd="2" destOrd="0" presId="urn:microsoft.com/office/officeart/2017/3/layout/HorizontalLabelsTimeline"/>
    <dgm:cxn modelId="{83E8CC36-F949-4B98-8888-878A9197EBEC}" type="presParOf" srcId="{4FE78A84-9F39-43C3-A7F9-BB28E7169939}" destId="{A394B7FF-04A1-4FDB-9124-730CE910DB22}" srcOrd="3" destOrd="0" presId="urn:microsoft.com/office/officeart/2017/3/layout/HorizontalLabelsTimeline"/>
    <dgm:cxn modelId="{30E41757-9066-4DD9-97CB-A70BAD7E5664}" type="presParOf" srcId="{4FE78A84-9F39-43C3-A7F9-BB28E7169939}" destId="{3B41582E-685B-47D0-A232-66FB89C64205}" srcOrd="4" destOrd="0" presId="urn:microsoft.com/office/officeart/2017/3/layout/HorizontalLabelsTimeline"/>
    <dgm:cxn modelId="{199F0CE0-ED65-4BBE-A15A-54AC01760C4A}" type="presParOf" srcId="{7C5573E9-D6E0-4848-90FE-FC12C8504CE0}" destId="{D86CB2B3-D936-4BAB-8529-F97F3C4CEF1F}" srcOrd="11" destOrd="0" presId="urn:microsoft.com/office/officeart/2017/3/layout/HorizontalLabelsTimeline"/>
    <dgm:cxn modelId="{DFF5DDA5-16D7-43DD-9788-86329E1C1FDE}" type="presParOf" srcId="{7C5573E9-D6E0-4848-90FE-FC12C8504CE0}" destId="{CDE09576-D185-47FD-A6EB-025EAACE2D4C}" srcOrd="12" destOrd="0" presId="urn:microsoft.com/office/officeart/2017/3/layout/HorizontalLabelsTimeline"/>
    <dgm:cxn modelId="{D10892CB-E74B-4309-9F2D-1713148ED000}" type="presParOf" srcId="{CDE09576-D185-47FD-A6EB-025EAACE2D4C}" destId="{112CAAC2-CB70-44D3-BDFE-14B332C11C3B}" srcOrd="0" destOrd="0" presId="urn:microsoft.com/office/officeart/2017/3/layout/HorizontalLabelsTimeline"/>
    <dgm:cxn modelId="{E2F2CA77-7FA2-4467-AB54-8D1FC577C8F9}" type="presParOf" srcId="{CDE09576-D185-47FD-A6EB-025EAACE2D4C}" destId="{F6B318A2-B3C5-4794-B735-2A3D29EBC008}" srcOrd="1" destOrd="0" presId="urn:microsoft.com/office/officeart/2017/3/layout/HorizontalLabelsTimeline"/>
    <dgm:cxn modelId="{6551E7DB-CC8F-4C8D-A856-D6DF913ADF72}" type="presParOf" srcId="{F6B318A2-B3C5-4794-B735-2A3D29EBC008}" destId="{7350FE94-B9D1-435F-BE89-106E236747E3}" srcOrd="0" destOrd="0" presId="urn:microsoft.com/office/officeart/2017/3/layout/HorizontalLabelsTimeline"/>
    <dgm:cxn modelId="{C4886CE9-2A3E-400C-BAE7-4DFC8CBBF366}" type="presParOf" srcId="{F6B318A2-B3C5-4794-B735-2A3D29EBC008}" destId="{4FC0BC72-86DD-4759-8092-E3C8D5356BA3}" srcOrd="1" destOrd="0" presId="urn:microsoft.com/office/officeart/2017/3/layout/HorizontalLabelsTimeline"/>
    <dgm:cxn modelId="{2296617B-F5AA-4940-97DB-702676E18B52}" type="presParOf" srcId="{CDE09576-D185-47FD-A6EB-025EAACE2D4C}" destId="{A692A25C-CB4C-407C-9AA0-4866FF1DE0A0}" srcOrd="2" destOrd="0" presId="urn:microsoft.com/office/officeart/2017/3/layout/HorizontalLabelsTimeline"/>
    <dgm:cxn modelId="{2A16B4C9-92F1-4DA0-87D0-7CD3082ED470}" type="presParOf" srcId="{CDE09576-D185-47FD-A6EB-025EAACE2D4C}" destId="{5E23E787-781F-430D-93F9-36DEB5AF1E09}" srcOrd="3" destOrd="0" presId="urn:microsoft.com/office/officeart/2017/3/layout/HorizontalLabelsTimeline"/>
    <dgm:cxn modelId="{CAF4A303-25F5-4AB2-85A9-DD9D9F0B1F6D}" type="presParOf" srcId="{CDE09576-D185-47FD-A6EB-025EAACE2D4C}" destId="{B6084C58-3E93-49C5-B623-3FE1BCF397CD}" srcOrd="4" destOrd="0" presId="urn:microsoft.com/office/officeart/2017/3/layout/HorizontalLabelsTimeline"/>
    <dgm:cxn modelId="{3B6AF770-B804-46AA-9410-43FFA905AA1D}" type="presParOf" srcId="{7C5573E9-D6E0-4848-90FE-FC12C8504CE0}" destId="{23C2A362-FFCE-448C-89DD-41D069311DB5}" srcOrd="13" destOrd="0" presId="urn:microsoft.com/office/officeart/2017/3/layout/HorizontalLabelsTimeline"/>
    <dgm:cxn modelId="{34EAA314-290E-4D72-8CA4-DAE25A4AE93B}" type="presParOf" srcId="{7C5573E9-D6E0-4848-90FE-FC12C8504CE0}" destId="{197F29C1-A312-4635-B8FD-BB87427ABEFD}" srcOrd="14" destOrd="0" presId="urn:microsoft.com/office/officeart/2017/3/layout/HorizontalLabelsTimeline"/>
    <dgm:cxn modelId="{D037844B-AFB0-49A2-9F4C-B8FA1C2BFD0A}" type="presParOf" srcId="{197F29C1-A312-4635-B8FD-BB87427ABEFD}" destId="{52F82998-703F-40B8-A14F-AF65FC0E4291}" srcOrd="0" destOrd="0" presId="urn:microsoft.com/office/officeart/2017/3/layout/HorizontalLabelsTimeline"/>
    <dgm:cxn modelId="{9BCE6DB9-2DA0-41DB-9350-C0AB61ACDC3F}" type="presParOf" srcId="{197F29C1-A312-4635-B8FD-BB87427ABEFD}" destId="{9241C87D-ED67-465C-AAE0-2022CA530302}" srcOrd="1" destOrd="0" presId="urn:microsoft.com/office/officeart/2017/3/layout/HorizontalLabelsTimeline"/>
    <dgm:cxn modelId="{280A6090-2EFC-4DCD-8CC9-AD10941C445D}" type="presParOf" srcId="{9241C87D-ED67-465C-AAE0-2022CA530302}" destId="{3ECC0447-795C-4F91-A0BE-0B06A1CFBA21}" srcOrd="0" destOrd="0" presId="urn:microsoft.com/office/officeart/2017/3/layout/HorizontalLabelsTimeline"/>
    <dgm:cxn modelId="{97BEA610-2EB2-48DF-9641-DD116B408142}" type="presParOf" srcId="{9241C87D-ED67-465C-AAE0-2022CA530302}" destId="{589DCE27-2066-49AE-9466-B61FF9CC297B}" srcOrd="1" destOrd="0" presId="urn:microsoft.com/office/officeart/2017/3/layout/HorizontalLabelsTimeline"/>
    <dgm:cxn modelId="{8965EBED-E38A-4E8E-8E46-616F63A5FBA9}" type="presParOf" srcId="{197F29C1-A312-4635-B8FD-BB87427ABEFD}" destId="{78A64863-A458-41A1-BF04-F0423B5CDB68}" srcOrd="2" destOrd="0" presId="urn:microsoft.com/office/officeart/2017/3/layout/HorizontalLabelsTimeline"/>
    <dgm:cxn modelId="{D74FB50A-470F-4AFA-84DD-91AB1C350FD8}" type="presParOf" srcId="{197F29C1-A312-4635-B8FD-BB87427ABEFD}" destId="{C3B5B2CA-EC5C-4AC2-B814-3418080BD885}" srcOrd="3" destOrd="0" presId="urn:microsoft.com/office/officeart/2017/3/layout/HorizontalLabelsTimeline"/>
    <dgm:cxn modelId="{27F8BE9D-757D-477A-8AF2-3AB3952760A2}" type="presParOf" srcId="{197F29C1-A312-4635-B8FD-BB87427ABEFD}" destId="{9FCC7DD9-364C-4CAA-9B01-AF502D0368F6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371D1F-DF23-4441-9E58-0977A2538FA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7BF06D-87EA-4C5D-8475-E13601BECEDB}">
      <dgm:prSet/>
      <dgm:spPr/>
      <dgm:t>
        <a:bodyPr/>
        <a:lstStyle/>
        <a:p>
          <a:r>
            <a:rPr lang="en-US" b="1" dirty="0"/>
            <a:t>Mrs. Tart</a:t>
          </a:r>
          <a:r>
            <a:rPr lang="en-US" dirty="0"/>
            <a:t>		</a:t>
          </a:r>
          <a:r>
            <a:rPr lang="en-US" b="1" dirty="0">
              <a:hlinkClick xmlns:r="http://schemas.openxmlformats.org/officeDocument/2006/relationships" r:id="rId1"/>
            </a:rPr>
            <a:t>Manuela.Tart@osceolaschools.net</a:t>
          </a:r>
          <a:r>
            <a:rPr lang="en-US" dirty="0"/>
            <a:t>			</a:t>
          </a:r>
          <a:r>
            <a:rPr lang="en-US" b="1" dirty="0"/>
            <a:t>A-CE</a:t>
          </a:r>
        </a:p>
      </dgm:t>
    </dgm:pt>
    <dgm:pt modelId="{77DE4BC9-5B35-457F-ACA7-BC3953DF1CD6}" type="parTrans" cxnId="{AEF7E92A-3730-4E76-99A2-08765ADB279E}">
      <dgm:prSet/>
      <dgm:spPr/>
      <dgm:t>
        <a:bodyPr/>
        <a:lstStyle/>
        <a:p>
          <a:endParaRPr lang="en-US"/>
        </a:p>
      </dgm:t>
    </dgm:pt>
    <dgm:pt modelId="{98CFA50C-D275-4656-9890-B753BAD6E067}" type="sibTrans" cxnId="{AEF7E92A-3730-4E76-99A2-08765ADB279E}">
      <dgm:prSet/>
      <dgm:spPr/>
      <dgm:t>
        <a:bodyPr/>
        <a:lstStyle/>
        <a:p>
          <a:endParaRPr lang="en-US"/>
        </a:p>
      </dgm:t>
    </dgm:pt>
    <dgm:pt modelId="{EDB6AFCA-86D3-4A5C-A0A5-BC0F8B5A2CA4}">
      <dgm:prSet/>
      <dgm:spPr/>
      <dgm:t>
        <a:bodyPr/>
        <a:lstStyle/>
        <a:p>
          <a:r>
            <a:rPr lang="en-US" b="1" dirty="0"/>
            <a:t>Ms. Holden		</a:t>
          </a:r>
          <a:r>
            <a:rPr lang="en-US" b="1" dirty="0">
              <a:hlinkClick xmlns:r="http://schemas.openxmlformats.org/officeDocument/2006/relationships" r:id="rId2"/>
            </a:rPr>
            <a:t>Deana.Hetherly@osceolaschools.net</a:t>
          </a:r>
          <a:r>
            <a:rPr lang="en-US" b="1" dirty="0"/>
            <a:t> (until Oct/Nov)	CH-GA</a:t>
          </a:r>
        </a:p>
        <a:p>
          <a:r>
            <a:rPr lang="en-US" b="1" dirty="0"/>
            <a:t>Ms. Yaeger  		</a:t>
          </a:r>
          <a:r>
            <a:rPr lang="en-US" b="1" dirty="0">
              <a:hlinkClick xmlns:r="http://schemas.openxmlformats.org/officeDocument/2006/relationships" r:id="rId3"/>
            </a:rPr>
            <a:t>Madison.Yaeger@osceolaschools.net</a:t>
          </a:r>
          <a:r>
            <a:rPr lang="en-US" b="1" dirty="0"/>
            <a:t>			GE-L</a:t>
          </a:r>
          <a:endParaRPr lang="en-US" dirty="0"/>
        </a:p>
      </dgm:t>
    </dgm:pt>
    <dgm:pt modelId="{CCD3CE07-1BBF-43A1-8BAC-20C42A5D89C0}" type="parTrans" cxnId="{C50A69E7-42EC-4B8B-BAAA-A01C87CC79FB}">
      <dgm:prSet/>
      <dgm:spPr/>
      <dgm:t>
        <a:bodyPr/>
        <a:lstStyle/>
        <a:p>
          <a:endParaRPr lang="en-US"/>
        </a:p>
      </dgm:t>
    </dgm:pt>
    <dgm:pt modelId="{45AAB9DA-FF29-44FF-B388-788C1E9865BF}" type="sibTrans" cxnId="{C50A69E7-42EC-4B8B-BAAA-A01C87CC79FB}">
      <dgm:prSet/>
      <dgm:spPr/>
      <dgm:t>
        <a:bodyPr/>
        <a:lstStyle/>
        <a:p>
          <a:endParaRPr lang="en-US"/>
        </a:p>
      </dgm:t>
    </dgm:pt>
    <dgm:pt modelId="{5C9151BE-ED6E-450C-B05C-68CE37E172E3}">
      <dgm:prSet/>
      <dgm:spPr/>
      <dgm:t>
        <a:bodyPr/>
        <a:lstStyle/>
        <a:p>
          <a:r>
            <a:rPr lang="en-US" b="1" dirty="0"/>
            <a:t>Mrs. </a:t>
          </a:r>
          <a:r>
            <a:rPr lang="en-US" b="1" dirty="0" err="1"/>
            <a:t>Hetherly</a:t>
          </a:r>
          <a:r>
            <a:rPr lang="en-US" b="1" dirty="0"/>
            <a:t>		</a:t>
          </a:r>
          <a:r>
            <a:rPr lang="en-US" b="1" dirty="0">
              <a:hlinkClick xmlns:r="http://schemas.openxmlformats.org/officeDocument/2006/relationships" r:id="rId2"/>
            </a:rPr>
            <a:t>Deana.Hetherly@osceolaschools.net</a:t>
          </a:r>
          <a:r>
            <a:rPr lang="en-US" b="1" dirty="0"/>
            <a:t>			M-P</a:t>
          </a:r>
        </a:p>
        <a:p>
          <a:r>
            <a:rPr lang="en-US" b="1" dirty="0"/>
            <a:t>Mrs. </a:t>
          </a:r>
          <a:r>
            <a:rPr lang="en-US" b="1" dirty="0" err="1"/>
            <a:t>Lineburgh</a:t>
          </a:r>
          <a:r>
            <a:rPr lang="en-US" b="1" dirty="0"/>
            <a:t>		</a:t>
          </a:r>
          <a:r>
            <a:rPr lang="en-US" b="1" dirty="0">
              <a:hlinkClick xmlns:r="http://schemas.openxmlformats.org/officeDocument/2006/relationships" r:id="rId4"/>
            </a:rPr>
            <a:t>Gloria.Lineburgh@osceolaschools.net</a:t>
          </a:r>
          <a:r>
            <a:rPr lang="en-US" b="1" dirty="0"/>
            <a:t>			Q-SL</a:t>
          </a:r>
          <a:endParaRPr lang="en-US" dirty="0"/>
        </a:p>
      </dgm:t>
    </dgm:pt>
    <dgm:pt modelId="{6D73B3BD-7F74-487D-A3CE-B7C04F4DEEFA}" type="parTrans" cxnId="{1B759317-456F-40B2-A7C5-7E8E1916842E}">
      <dgm:prSet/>
      <dgm:spPr/>
      <dgm:t>
        <a:bodyPr/>
        <a:lstStyle/>
        <a:p>
          <a:endParaRPr lang="en-US"/>
        </a:p>
      </dgm:t>
    </dgm:pt>
    <dgm:pt modelId="{A57C9DDF-55EB-45D4-AA15-762A78D1ECF5}" type="sibTrans" cxnId="{1B759317-456F-40B2-A7C5-7E8E1916842E}">
      <dgm:prSet/>
      <dgm:spPr/>
      <dgm:t>
        <a:bodyPr/>
        <a:lstStyle/>
        <a:p>
          <a:endParaRPr lang="en-US"/>
        </a:p>
      </dgm:t>
    </dgm:pt>
    <dgm:pt modelId="{A8BF6ED6-FEBF-440F-8436-A479171467EF}">
      <dgm:prSet/>
      <dgm:spPr/>
      <dgm:t>
        <a:bodyPr/>
        <a:lstStyle/>
        <a:p>
          <a:r>
            <a:rPr lang="en-US" b="1" dirty="0"/>
            <a:t>Mrs. Carrasquillo 	 </a:t>
          </a:r>
          <a:r>
            <a:rPr lang="en-US" b="1" dirty="0">
              <a:hlinkClick xmlns:r="http://schemas.openxmlformats.org/officeDocument/2006/relationships" r:id="rId5"/>
            </a:rPr>
            <a:t>Angelina.Carrasquillo@osceolaschools.net</a:t>
          </a:r>
          <a:r>
            <a:rPr lang="en-US" b="1" dirty="0"/>
            <a:t>		SM-Z</a:t>
          </a:r>
          <a:endParaRPr lang="en-US" dirty="0"/>
        </a:p>
      </dgm:t>
    </dgm:pt>
    <dgm:pt modelId="{279333BB-C043-4CF2-9F69-2640059B9158}" type="parTrans" cxnId="{B22AE918-FAA5-492C-8891-FA2EDEF4C306}">
      <dgm:prSet/>
      <dgm:spPr/>
      <dgm:t>
        <a:bodyPr/>
        <a:lstStyle/>
        <a:p>
          <a:endParaRPr lang="en-US"/>
        </a:p>
      </dgm:t>
    </dgm:pt>
    <dgm:pt modelId="{7D3ADC2C-E605-4EAF-AF6D-DF39146C4EDE}" type="sibTrans" cxnId="{B22AE918-FAA5-492C-8891-FA2EDEF4C306}">
      <dgm:prSet/>
      <dgm:spPr/>
      <dgm:t>
        <a:bodyPr/>
        <a:lstStyle/>
        <a:p>
          <a:endParaRPr lang="en-US"/>
        </a:p>
      </dgm:t>
    </dgm:pt>
    <dgm:pt modelId="{2875012B-E6DB-4A78-8333-83DB5D91FF59}">
      <dgm:prSet/>
      <dgm:spPr/>
      <dgm:t>
        <a:bodyPr/>
        <a:lstStyle/>
        <a:p>
          <a:r>
            <a:rPr lang="en-US" b="1" dirty="0"/>
            <a:t>Mrs. Barton		</a:t>
          </a:r>
          <a:r>
            <a:rPr lang="en-US" b="1" dirty="0">
              <a:hlinkClick xmlns:r="http://schemas.openxmlformats.org/officeDocument/2006/relationships" r:id="rId6"/>
            </a:rPr>
            <a:t>Cathy.Barton@osceolaschools.net</a:t>
          </a:r>
          <a:r>
            <a:rPr lang="en-US" b="1" dirty="0"/>
            <a:t>		College/Career</a:t>
          </a:r>
        </a:p>
        <a:p>
          <a:r>
            <a:rPr lang="en-US" b="1" dirty="0"/>
            <a:t>Mr. Rosario		</a:t>
          </a:r>
          <a:r>
            <a:rPr lang="en-US" b="1" dirty="0">
              <a:hlinkClick xmlns:r="http://schemas.openxmlformats.org/officeDocument/2006/relationships" r:id="rId7"/>
            </a:rPr>
            <a:t>Victor.Rosariojr@osceolaschools.net</a:t>
          </a:r>
          <a:r>
            <a:rPr lang="en-US" b="1" dirty="0"/>
            <a:t>		Valencia Coach</a:t>
          </a:r>
          <a:endParaRPr lang="en-US" dirty="0"/>
        </a:p>
      </dgm:t>
    </dgm:pt>
    <dgm:pt modelId="{230FDA6C-872F-4AD5-A416-FE4B5DB09BD4}" type="parTrans" cxnId="{95EC282E-4AD3-47C7-9F52-9D53D207B707}">
      <dgm:prSet/>
      <dgm:spPr/>
      <dgm:t>
        <a:bodyPr/>
        <a:lstStyle/>
        <a:p>
          <a:endParaRPr lang="en-US"/>
        </a:p>
      </dgm:t>
    </dgm:pt>
    <dgm:pt modelId="{9664E35A-9EFE-4FE4-8AF4-5D4623A17474}" type="sibTrans" cxnId="{95EC282E-4AD3-47C7-9F52-9D53D207B707}">
      <dgm:prSet/>
      <dgm:spPr/>
      <dgm:t>
        <a:bodyPr/>
        <a:lstStyle/>
        <a:p>
          <a:endParaRPr lang="en-US"/>
        </a:p>
      </dgm:t>
    </dgm:pt>
    <dgm:pt modelId="{096010F1-7365-4B63-BD17-A0FBB2CDE5F6}">
      <dgm:prSet/>
      <dgm:spPr/>
      <dgm:t>
        <a:bodyPr/>
        <a:lstStyle/>
        <a:p>
          <a:endParaRPr lang="en-US" b="1" dirty="0"/>
        </a:p>
        <a:p>
          <a:r>
            <a:rPr lang="en-US" b="1" dirty="0"/>
            <a:t>Mrs. Cummings		</a:t>
          </a:r>
          <a:r>
            <a:rPr lang="en-US" b="1" dirty="0">
              <a:hlinkClick xmlns:r="http://schemas.openxmlformats.org/officeDocument/2006/relationships" r:id="rId8"/>
            </a:rPr>
            <a:t>Ashley.Cummings@osceolaschools.net</a:t>
          </a:r>
          <a:r>
            <a:rPr lang="en-US" b="1" dirty="0"/>
            <a:t>		Social Worker</a:t>
          </a:r>
        </a:p>
      </dgm:t>
    </dgm:pt>
    <dgm:pt modelId="{54AB2706-11E3-49D5-9982-494E7ABDA836}" type="parTrans" cxnId="{A496EDC4-285A-4B60-8004-8E6F7FB93E44}">
      <dgm:prSet/>
      <dgm:spPr/>
      <dgm:t>
        <a:bodyPr/>
        <a:lstStyle/>
        <a:p>
          <a:endParaRPr lang="en-US"/>
        </a:p>
      </dgm:t>
    </dgm:pt>
    <dgm:pt modelId="{D3283A36-9C41-462C-8EA9-7A8C0D9F4407}" type="sibTrans" cxnId="{A496EDC4-285A-4B60-8004-8E6F7FB93E44}">
      <dgm:prSet/>
      <dgm:spPr/>
      <dgm:t>
        <a:bodyPr/>
        <a:lstStyle/>
        <a:p>
          <a:endParaRPr lang="en-US"/>
        </a:p>
      </dgm:t>
    </dgm:pt>
    <dgm:pt modelId="{087E6330-5704-46EA-90FC-F7C35E81C177}" type="pres">
      <dgm:prSet presAssocID="{37371D1F-DF23-4441-9E58-0977A2538FAA}" presName="vert0" presStyleCnt="0">
        <dgm:presLayoutVars>
          <dgm:dir/>
          <dgm:animOne val="branch"/>
          <dgm:animLvl val="lvl"/>
        </dgm:presLayoutVars>
      </dgm:prSet>
      <dgm:spPr/>
    </dgm:pt>
    <dgm:pt modelId="{B2DF8D11-FB98-4C89-828B-9CB544B34E24}" type="pres">
      <dgm:prSet presAssocID="{897BF06D-87EA-4C5D-8475-E13601BECEDB}" presName="thickLine" presStyleLbl="alignNode1" presStyleIdx="0" presStyleCnt="6" custLinFactNeighborX="-4918" custLinFactNeighborY="-57137"/>
      <dgm:spPr/>
    </dgm:pt>
    <dgm:pt modelId="{B8E83BDB-D2D3-49A2-AB2F-5B57CE0D9C2D}" type="pres">
      <dgm:prSet presAssocID="{897BF06D-87EA-4C5D-8475-E13601BECEDB}" presName="horz1" presStyleCnt="0"/>
      <dgm:spPr/>
    </dgm:pt>
    <dgm:pt modelId="{8C308DB2-BBB6-4989-801C-945917C4E260}" type="pres">
      <dgm:prSet presAssocID="{897BF06D-87EA-4C5D-8475-E13601BECEDB}" presName="tx1" presStyleLbl="revTx" presStyleIdx="0" presStyleCnt="6"/>
      <dgm:spPr/>
    </dgm:pt>
    <dgm:pt modelId="{F4795EE3-B515-4D26-A831-A0063B542E2D}" type="pres">
      <dgm:prSet presAssocID="{897BF06D-87EA-4C5D-8475-E13601BECEDB}" presName="vert1" presStyleCnt="0"/>
      <dgm:spPr/>
    </dgm:pt>
    <dgm:pt modelId="{84DC214C-F67F-4E4B-86F7-4CA9CA9449F6}" type="pres">
      <dgm:prSet presAssocID="{EDB6AFCA-86D3-4A5C-A0A5-BC0F8B5A2CA4}" presName="thickLine" presStyleLbl="alignNode1" presStyleIdx="1" presStyleCnt="6"/>
      <dgm:spPr/>
    </dgm:pt>
    <dgm:pt modelId="{2EE6D49A-F95E-4940-8683-4BB4BBA97A3E}" type="pres">
      <dgm:prSet presAssocID="{EDB6AFCA-86D3-4A5C-A0A5-BC0F8B5A2CA4}" presName="horz1" presStyleCnt="0"/>
      <dgm:spPr/>
    </dgm:pt>
    <dgm:pt modelId="{FDC3288A-F7E0-4DCE-94B3-5162D70F94AB}" type="pres">
      <dgm:prSet presAssocID="{EDB6AFCA-86D3-4A5C-A0A5-BC0F8B5A2CA4}" presName="tx1" presStyleLbl="revTx" presStyleIdx="1" presStyleCnt="6"/>
      <dgm:spPr/>
    </dgm:pt>
    <dgm:pt modelId="{3336E5FF-FAE7-4C33-AC52-70C914513E7D}" type="pres">
      <dgm:prSet presAssocID="{EDB6AFCA-86D3-4A5C-A0A5-BC0F8B5A2CA4}" presName="vert1" presStyleCnt="0"/>
      <dgm:spPr/>
    </dgm:pt>
    <dgm:pt modelId="{B82EA2FD-5F93-4F07-9F3E-0A24539BA45C}" type="pres">
      <dgm:prSet presAssocID="{5C9151BE-ED6E-450C-B05C-68CE37E172E3}" presName="thickLine" presStyleLbl="alignNode1" presStyleIdx="2" presStyleCnt="6"/>
      <dgm:spPr/>
    </dgm:pt>
    <dgm:pt modelId="{DB2E9BB3-0128-4146-8083-D7D86B9AC34F}" type="pres">
      <dgm:prSet presAssocID="{5C9151BE-ED6E-450C-B05C-68CE37E172E3}" presName="horz1" presStyleCnt="0"/>
      <dgm:spPr/>
    </dgm:pt>
    <dgm:pt modelId="{82CB49BF-2022-432D-97B8-B5BF6EBE3907}" type="pres">
      <dgm:prSet presAssocID="{5C9151BE-ED6E-450C-B05C-68CE37E172E3}" presName="tx1" presStyleLbl="revTx" presStyleIdx="2" presStyleCnt="6"/>
      <dgm:spPr/>
    </dgm:pt>
    <dgm:pt modelId="{D7B2F34D-B0EE-4139-8B42-262EEE9F8B42}" type="pres">
      <dgm:prSet presAssocID="{5C9151BE-ED6E-450C-B05C-68CE37E172E3}" presName="vert1" presStyleCnt="0"/>
      <dgm:spPr/>
    </dgm:pt>
    <dgm:pt modelId="{0EA462BD-CB27-4148-860F-51279C7BFA2F}" type="pres">
      <dgm:prSet presAssocID="{A8BF6ED6-FEBF-440F-8436-A479171467EF}" presName="thickLine" presStyleLbl="alignNode1" presStyleIdx="3" presStyleCnt="6"/>
      <dgm:spPr/>
    </dgm:pt>
    <dgm:pt modelId="{57452550-3FDF-42EA-BBE9-E9C5442F3226}" type="pres">
      <dgm:prSet presAssocID="{A8BF6ED6-FEBF-440F-8436-A479171467EF}" presName="horz1" presStyleCnt="0"/>
      <dgm:spPr/>
    </dgm:pt>
    <dgm:pt modelId="{F4B0F76C-D794-40F9-B898-DC00186E6818}" type="pres">
      <dgm:prSet presAssocID="{A8BF6ED6-FEBF-440F-8436-A479171467EF}" presName="tx1" presStyleLbl="revTx" presStyleIdx="3" presStyleCnt="6"/>
      <dgm:spPr/>
    </dgm:pt>
    <dgm:pt modelId="{753A3B12-3ACE-4E82-A210-958929EC82A1}" type="pres">
      <dgm:prSet presAssocID="{A8BF6ED6-FEBF-440F-8436-A479171467EF}" presName="vert1" presStyleCnt="0"/>
      <dgm:spPr/>
    </dgm:pt>
    <dgm:pt modelId="{9AEB0218-16C7-46EB-8C89-C44F7CF54D4C}" type="pres">
      <dgm:prSet presAssocID="{2875012B-E6DB-4A78-8333-83DB5D91FF59}" presName="thickLine" presStyleLbl="alignNode1" presStyleIdx="4" presStyleCnt="6"/>
      <dgm:spPr/>
    </dgm:pt>
    <dgm:pt modelId="{93716BFB-D2D7-4174-8FBE-149BCF71EAC1}" type="pres">
      <dgm:prSet presAssocID="{2875012B-E6DB-4A78-8333-83DB5D91FF59}" presName="horz1" presStyleCnt="0"/>
      <dgm:spPr/>
    </dgm:pt>
    <dgm:pt modelId="{1CDE43D5-7BB6-413C-A857-A55841D0ADC3}" type="pres">
      <dgm:prSet presAssocID="{2875012B-E6DB-4A78-8333-83DB5D91FF59}" presName="tx1" presStyleLbl="revTx" presStyleIdx="4" presStyleCnt="6"/>
      <dgm:spPr/>
    </dgm:pt>
    <dgm:pt modelId="{D9E766FC-D14C-4742-8105-711A638AE509}" type="pres">
      <dgm:prSet presAssocID="{2875012B-E6DB-4A78-8333-83DB5D91FF59}" presName="vert1" presStyleCnt="0"/>
      <dgm:spPr/>
    </dgm:pt>
    <dgm:pt modelId="{65792346-4ED2-4DEC-B4F4-EAE4A75BE2EA}" type="pres">
      <dgm:prSet presAssocID="{096010F1-7365-4B63-BD17-A0FBB2CDE5F6}" presName="thickLine" presStyleLbl="alignNode1" presStyleIdx="5" presStyleCnt="6"/>
      <dgm:spPr/>
    </dgm:pt>
    <dgm:pt modelId="{76B8B638-ADC5-446C-9C57-2B32352744A7}" type="pres">
      <dgm:prSet presAssocID="{096010F1-7365-4B63-BD17-A0FBB2CDE5F6}" presName="horz1" presStyleCnt="0"/>
      <dgm:spPr/>
    </dgm:pt>
    <dgm:pt modelId="{DD02CB4F-46FA-4446-8596-C551CF51D771}" type="pres">
      <dgm:prSet presAssocID="{096010F1-7365-4B63-BD17-A0FBB2CDE5F6}" presName="tx1" presStyleLbl="revTx" presStyleIdx="5" presStyleCnt="6"/>
      <dgm:spPr/>
    </dgm:pt>
    <dgm:pt modelId="{47BA0423-76C8-4326-802A-A81C39571B15}" type="pres">
      <dgm:prSet presAssocID="{096010F1-7365-4B63-BD17-A0FBB2CDE5F6}" presName="vert1" presStyleCnt="0"/>
      <dgm:spPr/>
    </dgm:pt>
  </dgm:ptLst>
  <dgm:cxnLst>
    <dgm:cxn modelId="{390F1F17-97D3-4C46-85DC-960765F6142A}" type="presOf" srcId="{897BF06D-87EA-4C5D-8475-E13601BECEDB}" destId="{8C308DB2-BBB6-4989-801C-945917C4E260}" srcOrd="0" destOrd="0" presId="urn:microsoft.com/office/officeart/2008/layout/LinedList"/>
    <dgm:cxn modelId="{1B759317-456F-40B2-A7C5-7E8E1916842E}" srcId="{37371D1F-DF23-4441-9E58-0977A2538FAA}" destId="{5C9151BE-ED6E-450C-B05C-68CE37E172E3}" srcOrd="2" destOrd="0" parTransId="{6D73B3BD-7F74-487D-A3CE-B7C04F4DEEFA}" sibTransId="{A57C9DDF-55EB-45D4-AA15-762A78D1ECF5}"/>
    <dgm:cxn modelId="{B22AE918-FAA5-492C-8891-FA2EDEF4C306}" srcId="{37371D1F-DF23-4441-9E58-0977A2538FAA}" destId="{A8BF6ED6-FEBF-440F-8436-A479171467EF}" srcOrd="3" destOrd="0" parTransId="{279333BB-C043-4CF2-9F69-2640059B9158}" sibTransId="{7D3ADC2C-E605-4EAF-AF6D-DF39146C4EDE}"/>
    <dgm:cxn modelId="{C00BF329-F666-4443-A33E-E85D09B04CF5}" type="presOf" srcId="{37371D1F-DF23-4441-9E58-0977A2538FAA}" destId="{087E6330-5704-46EA-90FC-F7C35E81C177}" srcOrd="0" destOrd="0" presId="urn:microsoft.com/office/officeart/2008/layout/LinedList"/>
    <dgm:cxn modelId="{AEF7E92A-3730-4E76-99A2-08765ADB279E}" srcId="{37371D1F-DF23-4441-9E58-0977A2538FAA}" destId="{897BF06D-87EA-4C5D-8475-E13601BECEDB}" srcOrd="0" destOrd="0" parTransId="{77DE4BC9-5B35-457F-ACA7-BC3953DF1CD6}" sibTransId="{98CFA50C-D275-4656-9890-B753BAD6E067}"/>
    <dgm:cxn modelId="{95EC282E-4AD3-47C7-9F52-9D53D207B707}" srcId="{37371D1F-DF23-4441-9E58-0977A2538FAA}" destId="{2875012B-E6DB-4A78-8333-83DB5D91FF59}" srcOrd="4" destOrd="0" parTransId="{230FDA6C-872F-4AD5-A416-FE4B5DB09BD4}" sibTransId="{9664E35A-9EFE-4FE4-8AF4-5D4623A17474}"/>
    <dgm:cxn modelId="{8F3E848C-1591-434F-9D2D-A9E9A1A9A35A}" type="presOf" srcId="{096010F1-7365-4B63-BD17-A0FBB2CDE5F6}" destId="{DD02CB4F-46FA-4446-8596-C551CF51D771}" srcOrd="0" destOrd="0" presId="urn:microsoft.com/office/officeart/2008/layout/LinedList"/>
    <dgm:cxn modelId="{0DE3B19E-B3F9-486D-9395-C93416297BCB}" type="presOf" srcId="{5C9151BE-ED6E-450C-B05C-68CE37E172E3}" destId="{82CB49BF-2022-432D-97B8-B5BF6EBE3907}" srcOrd="0" destOrd="0" presId="urn:microsoft.com/office/officeart/2008/layout/LinedList"/>
    <dgm:cxn modelId="{9D63B0A9-4151-48DF-8993-8711E864DE2F}" type="presOf" srcId="{EDB6AFCA-86D3-4A5C-A0A5-BC0F8B5A2CA4}" destId="{FDC3288A-F7E0-4DCE-94B3-5162D70F94AB}" srcOrd="0" destOrd="0" presId="urn:microsoft.com/office/officeart/2008/layout/LinedList"/>
    <dgm:cxn modelId="{A496EDC4-285A-4B60-8004-8E6F7FB93E44}" srcId="{37371D1F-DF23-4441-9E58-0977A2538FAA}" destId="{096010F1-7365-4B63-BD17-A0FBB2CDE5F6}" srcOrd="5" destOrd="0" parTransId="{54AB2706-11E3-49D5-9982-494E7ABDA836}" sibTransId="{D3283A36-9C41-462C-8EA9-7A8C0D9F4407}"/>
    <dgm:cxn modelId="{D630A4E5-3BBD-4B9B-8401-6EC30F6542B8}" type="presOf" srcId="{2875012B-E6DB-4A78-8333-83DB5D91FF59}" destId="{1CDE43D5-7BB6-413C-A857-A55841D0ADC3}" srcOrd="0" destOrd="0" presId="urn:microsoft.com/office/officeart/2008/layout/LinedList"/>
    <dgm:cxn modelId="{C50A69E7-42EC-4B8B-BAAA-A01C87CC79FB}" srcId="{37371D1F-DF23-4441-9E58-0977A2538FAA}" destId="{EDB6AFCA-86D3-4A5C-A0A5-BC0F8B5A2CA4}" srcOrd="1" destOrd="0" parTransId="{CCD3CE07-1BBF-43A1-8BAC-20C42A5D89C0}" sibTransId="{45AAB9DA-FF29-44FF-B388-788C1E9865BF}"/>
    <dgm:cxn modelId="{A5EBD2ED-BCFC-4E00-BF13-91C1E4AA017B}" type="presOf" srcId="{A8BF6ED6-FEBF-440F-8436-A479171467EF}" destId="{F4B0F76C-D794-40F9-B898-DC00186E6818}" srcOrd="0" destOrd="0" presId="urn:microsoft.com/office/officeart/2008/layout/LinedList"/>
    <dgm:cxn modelId="{94768E09-F251-48E7-BEC2-F797DB66EBEC}" type="presParOf" srcId="{087E6330-5704-46EA-90FC-F7C35E81C177}" destId="{B2DF8D11-FB98-4C89-828B-9CB544B34E24}" srcOrd="0" destOrd="0" presId="urn:microsoft.com/office/officeart/2008/layout/LinedList"/>
    <dgm:cxn modelId="{90E0EDBC-4791-4560-BA0A-FD2972E747CD}" type="presParOf" srcId="{087E6330-5704-46EA-90FC-F7C35E81C177}" destId="{B8E83BDB-D2D3-49A2-AB2F-5B57CE0D9C2D}" srcOrd="1" destOrd="0" presId="urn:microsoft.com/office/officeart/2008/layout/LinedList"/>
    <dgm:cxn modelId="{C90657B7-6073-4871-A1BE-668CF547C6D1}" type="presParOf" srcId="{B8E83BDB-D2D3-49A2-AB2F-5B57CE0D9C2D}" destId="{8C308DB2-BBB6-4989-801C-945917C4E260}" srcOrd="0" destOrd="0" presId="urn:microsoft.com/office/officeart/2008/layout/LinedList"/>
    <dgm:cxn modelId="{ADE84207-7DFF-455F-8CBE-15D731AAF7A3}" type="presParOf" srcId="{B8E83BDB-D2D3-49A2-AB2F-5B57CE0D9C2D}" destId="{F4795EE3-B515-4D26-A831-A0063B542E2D}" srcOrd="1" destOrd="0" presId="urn:microsoft.com/office/officeart/2008/layout/LinedList"/>
    <dgm:cxn modelId="{1336D014-C559-4B18-95C9-0D4E9B767782}" type="presParOf" srcId="{087E6330-5704-46EA-90FC-F7C35E81C177}" destId="{84DC214C-F67F-4E4B-86F7-4CA9CA9449F6}" srcOrd="2" destOrd="0" presId="urn:microsoft.com/office/officeart/2008/layout/LinedList"/>
    <dgm:cxn modelId="{C1B5DA6C-84D4-45ED-BA8F-773D7392CB57}" type="presParOf" srcId="{087E6330-5704-46EA-90FC-F7C35E81C177}" destId="{2EE6D49A-F95E-4940-8683-4BB4BBA97A3E}" srcOrd="3" destOrd="0" presId="urn:microsoft.com/office/officeart/2008/layout/LinedList"/>
    <dgm:cxn modelId="{EA3F8E09-607D-4EEC-A807-681F4FF5E394}" type="presParOf" srcId="{2EE6D49A-F95E-4940-8683-4BB4BBA97A3E}" destId="{FDC3288A-F7E0-4DCE-94B3-5162D70F94AB}" srcOrd="0" destOrd="0" presId="urn:microsoft.com/office/officeart/2008/layout/LinedList"/>
    <dgm:cxn modelId="{70F0BFD9-5FF3-4E91-8927-3EDDC868BAAF}" type="presParOf" srcId="{2EE6D49A-F95E-4940-8683-4BB4BBA97A3E}" destId="{3336E5FF-FAE7-4C33-AC52-70C914513E7D}" srcOrd="1" destOrd="0" presId="urn:microsoft.com/office/officeart/2008/layout/LinedList"/>
    <dgm:cxn modelId="{75EE4D95-3969-45B3-973A-590F61E0FADA}" type="presParOf" srcId="{087E6330-5704-46EA-90FC-F7C35E81C177}" destId="{B82EA2FD-5F93-4F07-9F3E-0A24539BA45C}" srcOrd="4" destOrd="0" presId="urn:microsoft.com/office/officeart/2008/layout/LinedList"/>
    <dgm:cxn modelId="{2B8F2B0C-5B9A-42BF-9A69-A22C819C90DD}" type="presParOf" srcId="{087E6330-5704-46EA-90FC-F7C35E81C177}" destId="{DB2E9BB3-0128-4146-8083-D7D86B9AC34F}" srcOrd="5" destOrd="0" presId="urn:microsoft.com/office/officeart/2008/layout/LinedList"/>
    <dgm:cxn modelId="{6AB5DBBA-6689-4049-842B-18911FCB3D78}" type="presParOf" srcId="{DB2E9BB3-0128-4146-8083-D7D86B9AC34F}" destId="{82CB49BF-2022-432D-97B8-B5BF6EBE3907}" srcOrd="0" destOrd="0" presId="urn:microsoft.com/office/officeart/2008/layout/LinedList"/>
    <dgm:cxn modelId="{259E47FA-711C-4ECC-948C-5554FB2F32F8}" type="presParOf" srcId="{DB2E9BB3-0128-4146-8083-D7D86B9AC34F}" destId="{D7B2F34D-B0EE-4139-8B42-262EEE9F8B42}" srcOrd="1" destOrd="0" presId="urn:microsoft.com/office/officeart/2008/layout/LinedList"/>
    <dgm:cxn modelId="{C752C3AD-4EC5-48BD-A026-E9A4B899BDBA}" type="presParOf" srcId="{087E6330-5704-46EA-90FC-F7C35E81C177}" destId="{0EA462BD-CB27-4148-860F-51279C7BFA2F}" srcOrd="6" destOrd="0" presId="urn:microsoft.com/office/officeart/2008/layout/LinedList"/>
    <dgm:cxn modelId="{2A0F7A0F-C58B-455F-A0CD-BFA86127B737}" type="presParOf" srcId="{087E6330-5704-46EA-90FC-F7C35E81C177}" destId="{57452550-3FDF-42EA-BBE9-E9C5442F3226}" srcOrd="7" destOrd="0" presId="urn:microsoft.com/office/officeart/2008/layout/LinedList"/>
    <dgm:cxn modelId="{9F5D2BD7-3E72-47BC-9555-83475D49005B}" type="presParOf" srcId="{57452550-3FDF-42EA-BBE9-E9C5442F3226}" destId="{F4B0F76C-D794-40F9-B898-DC00186E6818}" srcOrd="0" destOrd="0" presId="urn:microsoft.com/office/officeart/2008/layout/LinedList"/>
    <dgm:cxn modelId="{45C81D56-8D86-4095-AD4D-7C67C3F0D689}" type="presParOf" srcId="{57452550-3FDF-42EA-BBE9-E9C5442F3226}" destId="{753A3B12-3ACE-4E82-A210-958929EC82A1}" srcOrd="1" destOrd="0" presId="urn:microsoft.com/office/officeart/2008/layout/LinedList"/>
    <dgm:cxn modelId="{D702D693-06F2-4C44-8B8C-BA5718B4F137}" type="presParOf" srcId="{087E6330-5704-46EA-90FC-F7C35E81C177}" destId="{9AEB0218-16C7-46EB-8C89-C44F7CF54D4C}" srcOrd="8" destOrd="0" presId="urn:microsoft.com/office/officeart/2008/layout/LinedList"/>
    <dgm:cxn modelId="{D073A596-2ADA-4DBB-A632-F9DE2A831CC5}" type="presParOf" srcId="{087E6330-5704-46EA-90FC-F7C35E81C177}" destId="{93716BFB-D2D7-4174-8FBE-149BCF71EAC1}" srcOrd="9" destOrd="0" presId="urn:microsoft.com/office/officeart/2008/layout/LinedList"/>
    <dgm:cxn modelId="{571F19A9-5BC9-45EC-B1CA-D261D15BD29D}" type="presParOf" srcId="{93716BFB-D2D7-4174-8FBE-149BCF71EAC1}" destId="{1CDE43D5-7BB6-413C-A857-A55841D0ADC3}" srcOrd="0" destOrd="0" presId="urn:microsoft.com/office/officeart/2008/layout/LinedList"/>
    <dgm:cxn modelId="{803443CF-A214-4E55-87B5-285109A6BCDB}" type="presParOf" srcId="{93716BFB-D2D7-4174-8FBE-149BCF71EAC1}" destId="{D9E766FC-D14C-4742-8105-711A638AE509}" srcOrd="1" destOrd="0" presId="urn:microsoft.com/office/officeart/2008/layout/LinedList"/>
    <dgm:cxn modelId="{7822AD99-AE8A-4995-B2E9-F324457822AE}" type="presParOf" srcId="{087E6330-5704-46EA-90FC-F7C35E81C177}" destId="{65792346-4ED2-4DEC-B4F4-EAE4A75BE2EA}" srcOrd="10" destOrd="0" presId="urn:microsoft.com/office/officeart/2008/layout/LinedList"/>
    <dgm:cxn modelId="{9663389C-9A4E-4897-A616-A51C031CDC90}" type="presParOf" srcId="{087E6330-5704-46EA-90FC-F7C35E81C177}" destId="{76B8B638-ADC5-446C-9C57-2B32352744A7}" srcOrd="11" destOrd="0" presId="urn:microsoft.com/office/officeart/2008/layout/LinedList"/>
    <dgm:cxn modelId="{D7D09838-B064-4741-B717-CC8692AFC13B}" type="presParOf" srcId="{76B8B638-ADC5-446C-9C57-2B32352744A7}" destId="{DD02CB4F-46FA-4446-8596-C551CF51D771}" srcOrd="0" destOrd="0" presId="urn:microsoft.com/office/officeart/2008/layout/LinedList"/>
    <dgm:cxn modelId="{57B06D22-185D-4C1F-A7CE-732EB31F69F9}" type="presParOf" srcId="{76B8B638-ADC5-446C-9C57-2B32352744A7}" destId="{47BA0423-76C8-4326-802A-A81C39571B1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FF2B0C-D17A-4EB4-98CD-3F73732DAB6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967328-5925-4777-AD11-79599188FE8E}">
      <dgm:prSet/>
      <dgm:spPr/>
      <dgm:t>
        <a:bodyPr/>
        <a:lstStyle/>
        <a:p>
          <a:r>
            <a:rPr lang="en-US" b="0" i="0" baseline="0" dirty="0"/>
            <a:t>Freshmen text @</a:t>
          </a:r>
          <a:r>
            <a:rPr lang="en-US" dirty="0"/>
            <a:t>28harmony   </a:t>
          </a:r>
          <a:r>
            <a:rPr lang="en-US" b="0" i="0" baseline="0" dirty="0"/>
            <a:t> to 81010</a:t>
          </a:r>
          <a:endParaRPr lang="en-US" dirty="0"/>
        </a:p>
      </dgm:t>
    </dgm:pt>
    <dgm:pt modelId="{887B4860-936A-4410-9FB8-6F0B05513D2B}" type="parTrans" cxnId="{15422F41-5A9F-4B54-A264-B982DAF65E6F}">
      <dgm:prSet/>
      <dgm:spPr/>
      <dgm:t>
        <a:bodyPr/>
        <a:lstStyle/>
        <a:p>
          <a:endParaRPr lang="en-US"/>
        </a:p>
      </dgm:t>
    </dgm:pt>
    <dgm:pt modelId="{1269198C-9C93-466E-90B4-69E01093B802}" type="sibTrans" cxnId="{15422F41-5A9F-4B54-A264-B982DAF65E6F}">
      <dgm:prSet/>
      <dgm:spPr/>
      <dgm:t>
        <a:bodyPr/>
        <a:lstStyle/>
        <a:p>
          <a:endParaRPr lang="en-US"/>
        </a:p>
      </dgm:t>
    </dgm:pt>
    <dgm:pt modelId="{39992A00-F2AF-4240-A0DD-44F956099BB4}">
      <dgm:prSet/>
      <dgm:spPr/>
      <dgm:t>
        <a:bodyPr/>
        <a:lstStyle/>
        <a:p>
          <a:r>
            <a:rPr lang="en-US" dirty="0"/>
            <a:t>Sophomores</a:t>
          </a:r>
          <a:r>
            <a:rPr lang="en-US" b="0" i="0" baseline="0" dirty="0"/>
            <a:t> text @</a:t>
          </a:r>
          <a:r>
            <a:rPr lang="en-US" dirty="0"/>
            <a:t>27harmony</a:t>
          </a:r>
          <a:r>
            <a:rPr lang="en-US" b="0" i="0" baseline="0" dirty="0"/>
            <a:t>     to 81010</a:t>
          </a:r>
          <a:endParaRPr lang="en-US" dirty="0"/>
        </a:p>
      </dgm:t>
    </dgm:pt>
    <dgm:pt modelId="{73D21146-299B-4923-9C34-503E550EB889}" type="parTrans" cxnId="{9D1A7990-0D3D-4672-9B73-B09C9C51A237}">
      <dgm:prSet/>
      <dgm:spPr/>
      <dgm:t>
        <a:bodyPr/>
        <a:lstStyle/>
        <a:p>
          <a:endParaRPr lang="en-US"/>
        </a:p>
      </dgm:t>
    </dgm:pt>
    <dgm:pt modelId="{A0C7D920-5933-47F2-A1FB-66088C8A0AF9}" type="sibTrans" cxnId="{9D1A7990-0D3D-4672-9B73-B09C9C51A237}">
      <dgm:prSet/>
      <dgm:spPr/>
      <dgm:t>
        <a:bodyPr/>
        <a:lstStyle/>
        <a:p>
          <a:endParaRPr lang="en-US"/>
        </a:p>
      </dgm:t>
    </dgm:pt>
    <dgm:pt modelId="{447AEA26-B335-41C1-953A-0376616F7900}">
      <dgm:prSet/>
      <dgm:spPr/>
      <dgm:t>
        <a:bodyPr/>
        <a:lstStyle/>
        <a:p>
          <a:r>
            <a:rPr lang="en-US" dirty="0"/>
            <a:t>Juniors</a:t>
          </a:r>
          <a:r>
            <a:rPr lang="en-US" b="0" i="0" baseline="0" dirty="0"/>
            <a:t> text @</a:t>
          </a:r>
          <a:r>
            <a:rPr lang="en-US" dirty="0"/>
            <a:t>26hhs</a:t>
          </a:r>
          <a:r>
            <a:rPr lang="en-US" b="0" i="0" baseline="0" dirty="0"/>
            <a:t>              to 81010</a:t>
          </a:r>
          <a:endParaRPr lang="en-US" dirty="0"/>
        </a:p>
      </dgm:t>
    </dgm:pt>
    <dgm:pt modelId="{2443EF86-6A2C-45E7-AE9B-AE357C4B484E}" type="parTrans" cxnId="{1872F707-638C-470A-AADD-4A226BC9C285}">
      <dgm:prSet/>
      <dgm:spPr/>
      <dgm:t>
        <a:bodyPr/>
        <a:lstStyle/>
        <a:p>
          <a:endParaRPr lang="en-US"/>
        </a:p>
      </dgm:t>
    </dgm:pt>
    <dgm:pt modelId="{77BF7AFB-48CD-4593-AC2B-061265400EDB}" type="sibTrans" cxnId="{1872F707-638C-470A-AADD-4A226BC9C285}">
      <dgm:prSet/>
      <dgm:spPr/>
      <dgm:t>
        <a:bodyPr/>
        <a:lstStyle/>
        <a:p>
          <a:endParaRPr lang="en-US"/>
        </a:p>
      </dgm:t>
    </dgm:pt>
    <dgm:pt modelId="{7482D9D3-01CE-4D0F-BB5B-327A829F3044}">
      <dgm:prSet/>
      <dgm:spPr/>
      <dgm:t>
        <a:bodyPr/>
        <a:lstStyle/>
        <a:p>
          <a:r>
            <a:rPr lang="en-US" b="0" i="0" baseline="0" dirty="0"/>
            <a:t>Seniors text @25</a:t>
          </a:r>
          <a:r>
            <a:rPr lang="en-US" dirty="0"/>
            <a:t>harmony</a:t>
          </a:r>
          <a:r>
            <a:rPr lang="en-US" b="0" i="0" baseline="0" dirty="0"/>
            <a:t>    to 81010</a:t>
          </a:r>
          <a:endParaRPr lang="en-US" dirty="0"/>
        </a:p>
      </dgm:t>
    </dgm:pt>
    <dgm:pt modelId="{182D1440-6327-4381-8787-26B013E41D08}" type="parTrans" cxnId="{71A860B8-8BBB-41F2-A9A3-49EFCA806298}">
      <dgm:prSet/>
      <dgm:spPr/>
      <dgm:t>
        <a:bodyPr/>
        <a:lstStyle/>
        <a:p>
          <a:endParaRPr lang="en-US"/>
        </a:p>
      </dgm:t>
    </dgm:pt>
    <dgm:pt modelId="{AEDEBCE6-3C43-4004-AFCB-AB68AB1670F4}" type="sibTrans" cxnId="{71A860B8-8BBB-41F2-A9A3-49EFCA806298}">
      <dgm:prSet/>
      <dgm:spPr/>
      <dgm:t>
        <a:bodyPr/>
        <a:lstStyle/>
        <a:p>
          <a:endParaRPr lang="en-US"/>
        </a:p>
      </dgm:t>
    </dgm:pt>
    <dgm:pt modelId="{B62DC7A4-D533-461F-B4FA-564B866A44C6}" type="pres">
      <dgm:prSet presAssocID="{58FF2B0C-D17A-4EB4-98CD-3F73732DAB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1CCB648-B2DB-4146-8109-7262E4673AEC}" type="pres">
      <dgm:prSet presAssocID="{4B967328-5925-4777-AD11-79599188FE8E}" presName="hierRoot1" presStyleCnt="0"/>
      <dgm:spPr/>
    </dgm:pt>
    <dgm:pt modelId="{14BE2789-9CDA-4384-8B61-120CD7C9CD9C}" type="pres">
      <dgm:prSet presAssocID="{4B967328-5925-4777-AD11-79599188FE8E}" presName="composite" presStyleCnt="0"/>
      <dgm:spPr/>
    </dgm:pt>
    <dgm:pt modelId="{4876CEAA-9F0C-4645-B2D3-BD5F80073911}" type="pres">
      <dgm:prSet presAssocID="{4B967328-5925-4777-AD11-79599188FE8E}" presName="background" presStyleLbl="node0" presStyleIdx="0" presStyleCnt="4"/>
      <dgm:spPr/>
    </dgm:pt>
    <dgm:pt modelId="{4994234E-0E4A-499C-9389-732232F030E8}" type="pres">
      <dgm:prSet presAssocID="{4B967328-5925-4777-AD11-79599188FE8E}" presName="text" presStyleLbl="fgAcc0" presStyleIdx="0" presStyleCnt="4">
        <dgm:presLayoutVars>
          <dgm:chPref val="3"/>
        </dgm:presLayoutVars>
      </dgm:prSet>
      <dgm:spPr/>
    </dgm:pt>
    <dgm:pt modelId="{CF44EA32-FA46-4982-9241-88E59A960628}" type="pres">
      <dgm:prSet presAssocID="{4B967328-5925-4777-AD11-79599188FE8E}" presName="hierChild2" presStyleCnt="0"/>
      <dgm:spPr/>
    </dgm:pt>
    <dgm:pt modelId="{2657D568-BEC8-44A2-8A13-D75E65909145}" type="pres">
      <dgm:prSet presAssocID="{39992A00-F2AF-4240-A0DD-44F956099BB4}" presName="hierRoot1" presStyleCnt="0"/>
      <dgm:spPr/>
    </dgm:pt>
    <dgm:pt modelId="{F397B292-5B9A-4942-BC2B-26B6755511DE}" type="pres">
      <dgm:prSet presAssocID="{39992A00-F2AF-4240-A0DD-44F956099BB4}" presName="composite" presStyleCnt="0"/>
      <dgm:spPr/>
    </dgm:pt>
    <dgm:pt modelId="{26528094-2F66-4A8C-B673-19CD9E8DEE80}" type="pres">
      <dgm:prSet presAssocID="{39992A00-F2AF-4240-A0DD-44F956099BB4}" presName="background" presStyleLbl="node0" presStyleIdx="1" presStyleCnt="4"/>
      <dgm:spPr/>
    </dgm:pt>
    <dgm:pt modelId="{C0D9F647-55A2-4445-B63F-B431F5DBBD77}" type="pres">
      <dgm:prSet presAssocID="{39992A00-F2AF-4240-A0DD-44F956099BB4}" presName="text" presStyleLbl="fgAcc0" presStyleIdx="1" presStyleCnt="4">
        <dgm:presLayoutVars>
          <dgm:chPref val="3"/>
        </dgm:presLayoutVars>
      </dgm:prSet>
      <dgm:spPr/>
    </dgm:pt>
    <dgm:pt modelId="{AAB055B0-A932-429D-A45F-176D1DAA70FA}" type="pres">
      <dgm:prSet presAssocID="{39992A00-F2AF-4240-A0DD-44F956099BB4}" presName="hierChild2" presStyleCnt="0"/>
      <dgm:spPr/>
    </dgm:pt>
    <dgm:pt modelId="{72F97AB3-D049-4BC7-B7E2-6AA2E692D399}" type="pres">
      <dgm:prSet presAssocID="{447AEA26-B335-41C1-953A-0376616F7900}" presName="hierRoot1" presStyleCnt="0"/>
      <dgm:spPr/>
    </dgm:pt>
    <dgm:pt modelId="{E213BEBB-C6C6-4952-B172-6FA9312E7E99}" type="pres">
      <dgm:prSet presAssocID="{447AEA26-B335-41C1-953A-0376616F7900}" presName="composite" presStyleCnt="0"/>
      <dgm:spPr/>
    </dgm:pt>
    <dgm:pt modelId="{63D16FD4-FD65-447D-B812-21FBB53D96CE}" type="pres">
      <dgm:prSet presAssocID="{447AEA26-B335-41C1-953A-0376616F7900}" presName="background" presStyleLbl="node0" presStyleIdx="2" presStyleCnt="4"/>
      <dgm:spPr/>
    </dgm:pt>
    <dgm:pt modelId="{8168446D-4CD7-4049-A73E-096D9F525A6D}" type="pres">
      <dgm:prSet presAssocID="{447AEA26-B335-41C1-953A-0376616F7900}" presName="text" presStyleLbl="fgAcc0" presStyleIdx="2" presStyleCnt="4">
        <dgm:presLayoutVars>
          <dgm:chPref val="3"/>
        </dgm:presLayoutVars>
      </dgm:prSet>
      <dgm:spPr/>
    </dgm:pt>
    <dgm:pt modelId="{F397B06B-E034-4BF7-8409-2E07D88548AF}" type="pres">
      <dgm:prSet presAssocID="{447AEA26-B335-41C1-953A-0376616F7900}" presName="hierChild2" presStyleCnt="0"/>
      <dgm:spPr/>
    </dgm:pt>
    <dgm:pt modelId="{293B7D7F-F281-45C3-8590-46CAFFD15963}" type="pres">
      <dgm:prSet presAssocID="{7482D9D3-01CE-4D0F-BB5B-327A829F3044}" presName="hierRoot1" presStyleCnt="0"/>
      <dgm:spPr/>
    </dgm:pt>
    <dgm:pt modelId="{3C6AB6CB-FCC6-442D-A248-411E09A4B4AF}" type="pres">
      <dgm:prSet presAssocID="{7482D9D3-01CE-4D0F-BB5B-327A829F3044}" presName="composite" presStyleCnt="0"/>
      <dgm:spPr/>
    </dgm:pt>
    <dgm:pt modelId="{DC1A2213-D933-4B23-A372-CE1A9430D78B}" type="pres">
      <dgm:prSet presAssocID="{7482D9D3-01CE-4D0F-BB5B-327A829F3044}" presName="background" presStyleLbl="node0" presStyleIdx="3" presStyleCnt="4"/>
      <dgm:spPr/>
    </dgm:pt>
    <dgm:pt modelId="{AD496A69-4979-40DE-A303-E5439AA33B0B}" type="pres">
      <dgm:prSet presAssocID="{7482D9D3-01CE-4D0F-BB5B-327A829F3044}" presName="text" presStyleLbl="fgAcc0" presStyleIdx="3" presStyleCnt="4">
        <dgm:presLayoutVars>
          <dgm:chPref val="3"/>
        </dgm:presLayoutVars>
      </dgm:prSet>
      <dgm:spPr/>
    </dgm:pt>
    <dgm:pt modelId="{DF298F3A-668A-42A8-8C11-FB62C61CE0F2}" type="pres">
      <dgm:prSet presAssocID="{7482D9D3-01CE-4D0F-BB5B-327A829F3044}" presName="hierChild2" presStyleCnt="0"/>
      <dgm:spPr/>
    </dgm:pt>
  </dgm:ptLst>
  <dgm:cxnLst>
    <dgm:cxn modelId="{1872F707-638C-470A-AADD-4A226BC9C285}" srcId="{58FF2B0C-D17A-4EB4-98CD-3F73732DAB62}" destId="{447AEA26-B335-41C1-953A-0376616F7900}" srcOrd="2" destOrd="0" parTransId="{2443EF86-6A2C-45E7-AE9B-AE357C4B484E}" sibTransId="{77BF7AFB-48CD-4593-AC2B-061265400EDB}"/>
    <dgm:cxn modelId="{93F8940B-C1E8-424A-A7DE-98BD29D5C3E9}" type="presOf" srcId="{4B967328-5925-4777-AD11-79599188FE8E}" destId="{4994234E-0E4A-499C-9389-732232F030E8}" srcOrd="0" destOrd="0" presId="urn:microsoft.com/office/officeart/2005/8/layout/hierarchy1"/>
    <dgm:cxn modelId="{1B092B2B-7BCE-4963-99F3-42F6C9970AD9}" type="presOf" srcId="{39992A00-F2AF-4240-A0DD-44F956099BB4}" destId="{C0D9F647-55A2-4445-B63F-B431F5DBBD77}" srcOrd="0" destOrd="0" presId="urn:microsoft.com/office/officeart/2005/8/layout/hierarchy1"/>
    <dgm:cxn modelId="{15422F41-5A9F-4B54-A264-B982DAF65E6F}" srcId="{58FF2B0C-D17A-4EB4-98CD-3F73732DAB62}" destId="{4B967328-5925-4777-AD11-79599188FE8E}" srcOrd="0" destOrd="0" parTransId="{887B4860-936A-4410-9FB8-6F0B05513D2B}" sibTransId="{1269198C-9C93-466E-90B4-69E01093B802}"/>
    <dgm:cxn modelId="{B8B5584C-3E69-43AF-9BDF-145A3A6AB5D0}" type="presOf" srcId="{447AEA26-B335-41C1-953A-0376616F7900}" destId="{8168446D-4CD7-4049-A73E-096D9F525A6D}" srcOrd="0" destOrd="0" presId="urn:microsoft.com/office/officeart/2005/8/layout/hierarchy1"/>
    <dgm:cxn modelId="{9D1A7990-0D3D-4672-9B73-B09C9C51A237}" srcId="{58FF2B0C-D17A-4EB4-98CD-3F73732DAB62}" destId="{39992A00-F2AF-4240-A0DD-44F956099BB4}" srcOrd="1" destOrd="0" parTransId="{73D21146-299B-4923-9C34-503E550EB889}" sibTransId="{A0C7D920-5933-47F2-A1FB-66088C8A0AF9}"/>
    <dgm:cxn modelId="{E05C3695-4D02-4AFF-9446-D961747D6B07}" type="presOf" srcId="{7482D9D3-01CE-4D0F-BB5B-327A829F3044}" destId="{AD496A69-4979-40DE-A303-E5439AA33B0B}" srcOrd="0" destOrd="0" presId="urn:microsoft.com/office/officeart/2005/8/layout/hierarchy1"/>
    <dgm:cxn modelId="{D7A01EB8-E939-4D09-9DAD-CBF3BDDA82BF}" type="presOf" srcId="{58FF2B0C-D17A-4EB4-98CD-3F73732DAB62}" destId="{B62DC7A4-D533-461F-B4FA-564B866A44C6}" srcOrd="0" destOrd="0" presId="urn:microsoft.com/office/officeart/2005/8/layout/hierarchy1"/>
    <dgm:cxn modelId="{71A860B8-8BBB-41F2-A9A3-49EFCA806298}" srcId="{58FF2B0C-D17A-4EB4-98CD-3F73732DAB62}" destId="{7482D9D3-01CE-4D0F-BB5B-327A829F3044}" srcOrd="3" destOrd="0" parTransId="{182D1440-6327-4381-8787-26B013E41D08}" sibTransId="{AEDEBCE6-3C43-4004-AFCB-AB68AB1670F4}"/>
    <dgm:cxn modelId="{B649E977-C6EB-4BC9-8D89-58C1F137333D}" type="presParOf" srcId="{B62DC7A4-D533-461F-B4FA-564B866A44C6}" destId="{81CCB648-B2DB-4146-8109-7262E4673AEC}" srcOrd="0" destOrd="0" presId="urn:microsoft.com/office/officeart/2005/8/layout/hierarchy1"/>
    <dgm:cxn modelId="{B18722C5-2570-45F4-88A8-86570AD62E56}" type="presParOf" srcId="{81CCB648-B2DB-4146-8109-7262E4673AEC}" destId="{14BE2789-9CDA-4384-8B61-120CD7C9CD9C}" srcOrd="0" destOrd="0" presId="urn:microsoft.com/office/officeart/2005/8/layout/hierarchy1"/>
    <dgm:cxn modelId="{43EBFD21-7C46-476C-B4D5-81B7F4F2A4A3}" type="presParOf" srcId="{14BE2789-9CDA-4384-8B61-120CD7C9CD9C}" destId="{4876CEAA-9F0C-4645-B2D3-BD5F80073911}" srcOrd="0" destOrd="0" presId="urn:microsoft.com/office/officeart/2005/8/layout/hierarchy1"/>
    <dgm:cxn modelId="{BBBC87C9-4C6C-4A4F-B1C2-133E343C7451}" type="presParOf" srcId="{14BE2789-9CDA-4384-8B61-120CD7C9CD9C}" destId="{4994234E-0E4A-499C-9389-732232F030E8}" srcOrd="1" destOrd="0" presId="urn:microsoft.com/office/officeart/2005/8/layout/hierarchy1"/>
    <dgm:cxn modelId="{22C92AE7-5BDD-449E-AB69-B50DADFF8F49}" type="presParOf" srcId="{81CCB648-B2DB-4146-8109-7262E4673AEC}" destId="{CF44EA32-FA46-4982-9241-88E59A960628}" srcOrd="1" destOrd="0" presId="urn:microsoft.com/office/officeart/2005/8/layout/hierarchy1"/>
    <dgm:cxn modelId="{057A4B9D-9446-4B08-9FF6-2861745BDE65}" type="presParOf" srcId="{B62DC7A4-D533-461F-B4FA-564B866A44C6}" destId="{2657D568-BEC8-44A2-8A13-D75E65909145}" srcOrd="1" destOrd="0" presId="urn:microsoft.com/office/officeart/2005/8/layout/hierarchy1"/>
    <dgm:cxn modelId="{059E8F33-2FAA-45D3-8B7C-A4E257E90F4B}" type="presParOf" srcId="{2657D568-BEC8-44A2-8A13-D75E65909145}" destId="{F397B292-5B9A-4942-BC2B-26B6755511DE}" srcOrd="0" destOrd="0" presId="urn:microsoft.com/office/officeart/2005/8/layout/hierarchy1"/>
    <dgm:cxn modelId="{03559AAB-CD01-4409-A2A4-7E636EEDAF1A}" type="presParOf" srcId="{F397B292-5B9A-4942-BC2B-26B6755511DE}" destId="{26528094-2F66-4A8C-B673-19CD9E8DEE80}" srcOrd="0" destOrd="0" presId="urn:microsoft.com/office/officeart/2005/8/layout/hierarchy1"/>
    <dgm:cxn modelId="{A45379D6-6154-4A04-8A8B-89A0BB0F446F}" type="presParOf" srcId="{F397B292-5B9A-4942-BC2B-26B6755511DE}" destId="{C0D9F647-55A2-4445-B63F-B431F5DBBD77}" srcOrd="1" destOrd="0" presId="urn:microsoft.com/office/officeart/2005/8/layout/hierarchy1"/>
    <dgm:cxn modelId="{58C6785A-395A-47EF-89A7-FEE0767828A2}" type="presParOf" srcId="{2657D568-BEC8-44A2-8A13-D75E65909145}" destId="{AAB055B0-A932-429D-A45F-176D1DAA70FA}" srcOrd="1" destOrd="0" presId="urn:microsoft.com/office/officeart/2005/8/layout/hierarchy1"/>
    <dgm:cxn modelId="{DF1A48FF-06B1-46E6-B869-1328BD0EEC71}" type="presParOf" srcId="{B62DC7A4-D533-461F-B4FA-564B866A44C6}" destId="{72F97AB3-D049-4BC7-B7E2-6AA2E692D399}" srcOrd="2" destOrd="0" presId="urn:microsoft.com/office/officeart/2005/8/layout/hierarchy1"/>
    <dgm:cxn modelId="{0EC10E8A-B285-4635-B137-08AADBFF34AB}" type="presParOf" srcId="{72F97AB3-D049-4BC7-B7E2-6AA2E692D399}" destId="{E213BEBB-C6C6-4952-B172-6FA9312E7E99}" srcOrd="0" destOrd="0" presId="urn:microsoft.com/office/officeart/2005/8/layout/hierarchy1"/>
    <dgm:cxn modelId="{12AC7E71-BEE5-4A52-9AF1-DB0285CC0527}" type="presParOf" srcId="{E213BEBB-C6C6-4952-B172-6FA9312E7E99}" destId="{63D16FD4-FD65-447D-B812-21FBB53D96CE}" srcOrd="0" destOrd="0" presId="urn:microsoft.com/office/officeart/2005/8/layout/hierarchy1"/>
    <dgm:cxn modelId="{C32BB990-2F88-439A-8CA1-E81B921028EB}" type="presParOf" srcId="{E213BEBB-C6C6-4952-B172-6FA9312E7E99}" destId="{8168446D-4CD7-4049-A73E-096D9F525A6D}" srcOrd="1" destOrd="0" presId="urn:microsoft.com/office/officeart/2005/8/layout/hierarchy1"/>
    <dgm:cxn modelId="{18C2CF6B-62CC-45C8-BFFD-31C410F76032}" type="presParOf" srcId="{72F97AB3-D049-4BC7-B7E2-6AA2E692D399}" destId="{F397B06B-E034-4BF7-8409-2E07D88548AF}" srcOrd="1" destOrd="0" presId="urn:microsoft.com/office/officeart/2005/8/layout/hierarchy1"/>
    <dgm:cxn modelId="{0933BF71-DBD8-4ED7-A340-D096F061E86C}" type="presParOf" srcId="{B62DC7A4-D533-461F-B4FA-564B866A44C6}" destId="{293B7D7F-F281-45C3-8590-46CAFFD15963}" srcOrd="3" destOrd="0" presId="urn:microsoft.com/office/officeart/2005/8/layout/hierarchy1"/>
    <dgm:cxn modelId="{94EEF830-A498-4DD7-B30B-AB15670C4AFE}" type="presParOf" srcId="{293B7D7F-F281-45C3-8590-46CAFFD15963}" destId="{3C6AB6CB-FCC6-442D-A248-411E09A4B4AF}" srcOrd="0" destOrd="0" presId="urn:microsoft.com/office/officeart/2005/8/layout/hierarchy1"/>
    <dgm:cxn modelId="{B42AFB49-1544-4668-B1D4-378EB3BB9798}" type="presParOf" srcId="{3C6AB6CB-FCC6-442D-A248-411E09A4B4AF}" destId="{DC1A2213-D933-4B23-A372-CE1A9430D78B}" srcOrd="0" destOrd="0" presId="urn:microsoft.com/office/officeart/2005/8/layout/hierarchy1"/>
    <dgm:cxn modelId="{61951216-7413-4B0A-AA95-82BC3A2ADF18}" type="presParOf" srcId="{3C6AB6CB-FCC6-442D-A248-411E09A4B4AF}" destId="{AD496A69-4979-40DE-A303-E5439AA33B0B}" srcOrd="1" destOrd="0" presId="urn:microsoft.com/office/officeart/2005/8/layout/hierarchy1"/>
    <dgm:cxn modelId="{BD692C9B-F466-4229-9ACA-433EAD6B98E4}" type="presParOf" srcId="{293B7D7F-F281-45C3-8590-46CAFFD15963}" destId="{DF298F3A-668A-42A8-8C11-FB62C61CE0F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F0A618-7410-4D6F-9FD4-0B9C0DA16E51}" type="doc">
      <dgm:prSet loTypeId="urn:microsoft.com/office/officeart/2005/8/layout/vList5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05285F-93BF-4B0A-9729-B18E35E3F398}">
      <dgm:prSet/>
      <dgm:spPr/>
      <dgm:t>
        <a:bodyPr/>
        <a:lstStyle/>
        <a:p>
          <a:r>
            <a:rPr lang="en-US" dirty="0"/>
            <a:t>4-Year Universities – Oct. 15</a:t>
          </a:r>
          <a:r>
            <a:rPr lang="en-US" baseline="30000" dirty="0"/>
            <a:t>th</a:t>
          </a:r>
          <a:r>
            <a:rPr lang="en-US" dirty="0"/>
            <a:t>-Nov. 1</a:t>
          </a:r>
          <a:r>
            <a:rPr lang="en-US" baseline="30000" dirty="0"/>
            <a:t>st</a:t>
          </a:r>
          <a:r>
            <a:rPr lang="en-US" dirty="0"/>
            <a:t> </a:t>
          </a:r>
        </a:p>
      </dgm:t>
    </dgm:pt>
    <dgm:pt modelId="{C5341F5D-9688-4558-825C-652A57064376}" type="parTrans" cxnId="{9A6BB35F-B3B7-4D42-81A3-755D5D0981D6}">
      <dgm:prSet/>
      <dgm:spPr/>
      <dgm:t>
        <a:bodyPr/>
        <a:lstStyle/>
        <a:p>
          <a:endParaRPr lang="en-US"/>
        </a:p>
      </dgm:t>
    </dgm:pt>
    <dgm:pt modelId="{12F6BA22-5E5E-41B4-B61A-F823E24D1741}" type="sibTrans" cxnId="{9A6BB35F-B3B7-4D42-81A3-755D5D0981D6}">
      <dgm:prSet/>
      <dgm:spPr/>
      <dgm:t>
        <a:bodyPr/>
        <a:lstStyle/>
        <a:p>
          <a:endParaRPr lang="en-US"/>
        </a:p>
      </dgm:t>
    </dgm:pt>
    <dgm:pt modelId="{DB173A8F-0FFD-46F9-860A-CF19BABB101C}">
      <dgm:prSet/>
      <dgm:spPr/>
      <dgm:t>
        <a:bodyPr/>
        <a:lstStyle/>
        <a:p>
          <a:r>
            <a:rPr lang="en-US"/>
            <a:t>Merit Scholarship $ </a:t>
          </a:r>
        </a:p>
      </dgm:t>
    </dgm:pt>
    <dgm:pt modelId="{EA28CCF3-5ABE-46DE-908B-581E94D39BBE}" type="parTrans" cxnId="{4C9500FB-C035-476C-A98D-49AC9021B97B}">
      <dgm:prSet/>
      <dgm:spPr/>
      <dgm:t>
        <a:bodyPr/>
        <a:lstStyle/>
        <a:p>
          <a:endParaRPr lang="en-US"/>
        </a:p>
      </dgm:t>
    </dgm:pt>
    <dgm:pt modelId="{673E8A38-35CE-462A-B281-07C83E4667EA}" type="sibTrans" cxnId="{4C9500FB-C035-476C-A98D-49AC9021B97B}">
      <dgm:prSet/>
      <dgm:spPr/>
      <dgm:t>
        <a:bodyPr/>
        <a:lstStyle/>
        <a:p>
          <a:endParaRPr lang="en-US"/>
        </a:p>
      </dgm:t>
    </dgm:pt>
    <dgm:pt modelId="{9402DDB1-0FE3-4A0D-945C-50DCA8FC51D1}">
      <dgm:prSet/>
      <dgm:spPr/>
      <dgm:t>
        <a:bodyPr/>
        <a:lstStyle/>
        <a:p>
          <a:r>
            <a:rPr lang="en-US"/>
            <a:t>Fall Term Seats Fill Quickly</a:t>
          </a:r>
        </a:p>
      </dgm:t>
    </dgm:pt>
    <dgm:pt modelId="{D5216FAF-814B-4618-B180-3DCACDE35968}" type="parTrans" cxnId="{C8728F37-5D82-4266-AAFC-AA7AE7A0176F}">
      <dgm:prSet/>
      <dgm:spPr/>
      <dgm:t>
        <a:bodyPr/>
        <a:lstStyle/>
        <a:p>
          <a:endParaRPr lang="en-US"/>
        </a:p>
      </dgm:t>
    </dgm:pt>
    <dgm:pt modelId="{0CEF51C7-3529-4A90-8532-A87CBCA93758}" type="sibTrans" cxnId="{C8728F37-5D82-4266-AAFC-AA7AE7A0176F}">
      <dgm:prSet/>
      <dgm:spPr/>
      <dgm:t>
        <a:bodyPr/>
        <a:lstStyle/>
        <a:p>
          <a:endParaRPr lang="en-US"/>
        </a:p>
      </dgm:t>
    </dgm:pt>
    <dgm:pt modelId="{6B635EBB-F697-42B4-A7CD-1EF7DC50CFCD}">
      <dgm:prSet/>
      <dgm:spPr/>
      <dgm:t>
        <a:bodyPr/>
        <a:lstStyle/>
        <a:p>
          <a:r>
            <a:rPr lang="en-US"/>
            <a:t>Everyone Applies First Time in College Freshman</a:t>
          </a:r>
        </a:p>
      </dgm:t>
    </dgm:pt>
    <dgm:pt modelId="{D5409B23-AB8E-4AD1-8AA4-570F8CF0C390}" type="parTrans" cxnId="{BF1304E6-C001-447E-9F31-46F7E0E3A7DE}">
      <dgm:prSet/>
      <dgm:spPr/>
      <dgm:t>
        <a:bodyPr/>
        <a:lstStyle/>
        <a:p>
          <a:endParaRPr lang="en-US"/>
        </a:p>
      </dgm:t>
    </dgm:pt>
    <dgm:pt modelId="{3F972F35-4AF0-4844-B005-24729120CF69}" type="sibTrans" cxnId="{BF1304E6-C001-447E-9F31-46F7E0E3A7DE}">
      <dgm:prSet/>
      <dgm:spPr/>
      <dgm:t>
        <a:bodyPr/>
        <a:lstStyle/>
        <a:p>
          <a:endParaRPr lang="en-US"/>
        </a:p>
      </dgm:t>
    </dgm:pt>
    <dgm:pt modelId="{76B2E9C4-B7AC-46DD-9FA9-9B168361BB4F}">
      <dgm:prSet/>
      <dgm:spPr/>
      <dgm:t>
        <a:bodyPr/>
        <a:lstStyle/>
        <a:p>
          <a:r>
            <a:rPr lang="en-US"/>
            <a:t>Regular Decision, Early Action, Early Decision, Rolling</a:t>
          </a:r>
        </a:p>
      </dgm:t>
    </dgm:pt>
    <dgm:pt modelId="{5576B7ED-36F3-4433-8038-7F3E608C8D62}" type="parTrans" cxnId="{143A72B3-6C7B-44FA-A683-D955FE2B3ED1}">
      <dgm:prSet/>
      <dgm:spPr/>
      <dgm:t>
        <a:bodyPr/>
        <a:lstStyle/>
        <a:p>
          <a:endParaRPr lang="en-US"/>
        </a:p>
      </dgm:t>
    </dgm:pt>
    <dgm:pt modelId="{346A577F-0543-4AEF-9A9A-6901656F198B}" type="sibTrans" cxnId="{143A72B3-6C7B-44FA-A683-D955FE2B3ED1}">
      <dgm:prSet/>
      <dgm:spPr/>
      <dgm:t>
        <a:bodyPr/>
        <a:lstStyle/>
        <a:p>
          <a:endParaRPr lang="en-US"/>
        </a:p>
      </dgm:t>
    </dgm:pt>
    <dgm:pt modelId="{64BAB589-D85A-4B99-AE1D-15EE4CC5C26E}">
      <dgm:prSet/>
      <dgm:spPr/>
      <dgm:t>
        <a:bodyPr/>
        <a:lstStyle/>
        <a:p>
          <a:r>
            <a:rPr lang="en-US"/>
            <a:t>2-Year and Technical Colleges – Jan. 1</a:t>
          </a:r>
          <a:r>
            <a:rPr lang="en-US" baseline="30000"/>
            <a:t>st</a:t>
          </a:r>
          <a:r>
            <a:rPr lang="en-US"/>
            <a:t> </a:t>
          </a:r>
        </a:p>
      </dgm:t>
    </dgm:pt>
    <dgm:pt modelId="{39804118-BA6D-4919-A4DB-D84FF6F4DED8}" type="parTrans" cxnId="{DC193B62-23B6-41A4-AA01-FA4C2FC43ECD}">
      <dgm:prSet/>
      <dgm:spPr/>
      <dgm:t>
        <a:bodyPr/>
        <a:lstStyle/>
        <a:p>
          <a:endParaRPr lang="en-US"/>
        </a:p>
      </dgm:t>
    </dgm:pt>
    <dgm:pt modelId="{558EFFA6-7374-4510-BA9C-14C02CC2C171}" type="sibTrans" cxnId="{DC193B62-23B6-41A4-AA01-FA4C2FC43ECD}">
      <dgm:prSet/>
      <dgm:spPr/>
      <dgm:t>
        <a:bodyPr/>
        <a:lstStyle/>
        <a:p>
          <a:endParaRPr lang="en-US"/>
        </a:p>
      </dgm:t>
    </dgm:pt>
    <dgm:pt modelId="{BB0D7643-4AD2-4B67-A447-3BBF9C23F4C0}">
      <dgm:prSet/>
      <dgm:spPr/>
      <dgm:t>
        <a:bodyPr/>
        <a:lstStyle/>
        <a:p>
          <a:r>
            <a:rPr lang="en-US"/>
            <a:t>Allows Time to Submit Required Documents</a:t>
          </a:r>
        </a:p>
      </dgm:t>
    </dgm:pt>
    <dgm:pt modelId="{066E2737-6204-4614-8B78-9C5BBF971B35}" type="parTrans" cxnId="{A5339D53-23D9-429A-B410-A9F286139F8F}">
      <dgm:prSet/>
      <dgm:spPr/>
      <dgm:t>
        <a:bodyPr/>
        <a:lstStyle/>
        <a:p>
          <a:endParaRPr lang="en-US"/>
        </a:p>
      </dgm:t>
    </dgm:pt>
    <dgm:pt modelId="{069A5B19-BEB8-4108-86DF-FFDEB577A367}" type="sibTrans" cxnId="{A5339D53-23D9-429A-B410-A9F286139F8F}">
      <dgm:prSet/>
      <dgm:spPr/>
      <dgm:t>
        <a:bodyPr/>
        <a:lstStyle/>
        <a:p>
          <a:endParaRPr lang="en-US"/>
        </a:p>
      </dgm:t>
    </dgm:pt>
    <dgm:pt modelId="{C6EE9289-6E01-4091-AEFE-53CA65DACFCB}" type="pres">
      <dgm:prSet presAssocID="{57F0A618-7410-4D6F-9FD4-0B9C0DA16E51}" presName="Name0" presStyleCnt="0">
        <dgm:presLayoutVars>
          <dgm:dir/>
          <dgm:animLvl val="lvl"/>
          <dgm:resizeHandles val="exact"/>
        </dgm:presLayoutVars>
      </dgm:prSet>
      <dgm:spPr/>
    </dgm:pt>
    <dgm:pt modelId="{FFB88956-4389-49B1-B4FE-1BE4BECA822D}" type="pres">
      <dgm:prSet presAssocID="{B505285F-93BF-4B0A-9729-B18E35E3F398}" presName="linNode" presStyleCnt="0"/>
      <dgm:spPr/>
    </dgm:pt>
    <dgm:pt modelId="{215CE443-8EBB-4860-BEF1-4AD51E1FF4F3}" type="pres">
      <dgm:prSet presAssocID="{B505285F-93BF-4B0A-9729-B18E35E3F398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665A6A99-8E2F-49FE-A6ED-076AD808D539}" type="pres">
      <dgm:prSet presAssocID="{B505285F-93BF-4B0A-9729-B18E35E3F398}" presName="descendantText" presStyleLbl="alignAccFollowNode1" presStyleIdx="0" presStyleCnt="2">
        <dgm:presLayoutVars>
          <dgm:bulletEnabled val="1"/>
        </dgm:presLayoutVars>
      </dgm:prSet>
      <dgm:spPr/>
    </dgm:pt>
    <dgm:pt modelId="{B23EC157-750C-4D8D-AE20-044066EC48DB}" type="pres">
      <dgm:prSet presAssocID="{12F6BA22-5E5E-41B4-B61A-F823E24D1741}" presName="sp" presStyleCnt="0"/>
      <dgm:spPr/>
    </dgm:pt>
    <dgm:pt modelId="{35166560-F691-4CB0-A4EC-8B2009ACEF98}" type="pres">
      <dgm:prSet presAssocID="{64BAB589-D85A-4B99-AE1D-15EE4CC5C26E}" presName="linNode" presStyleCnt="0"/>
      <dgm:spPr/>
    </dgm:pt>
    <dgm:pt modelId="{399E43AE-C81A-4089-9D80-ED2D204C5381}" type="pres">
      <dgm:prSet presAssocID="{64BAB589-D85A-4B99-AE1D-15EE4CC5C26E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B136EC05-BB7D-465C-AC18-956969E93C9C}" type="pres">
      <dgm:prSet presAssocID="{64BAB589-D85A-4B99-AE1D-15EE4CC5C26E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8F05960B-1942-4660-A83C-514BE9F430FB}" type="presOf" srcId="{6B635EBB-F697-42B4-A7CD-1EF7DC50CFCD}" destId="{665A6A99-8E2F-49FE-A6ED-076AD808D539}" srcOrd="0" destOrd="2" presId="urn:microsoft.com/office/officeart/2005/8/layout/vList5"/>
    <dgm:cxn modelId="{84599810-409F-4499-BE69-3A79A753ADA2}" type="presOf" srcId="{BB0D7643-4AD2-4B67-A447-3BBF9C23F4C0}" destId="{B136EC05-BB7D-465C-AC18-956969E93C9C}" srcOrd="0" destOrd="0" presId="urn:microsoft.com/office/officeart/2005/8/layout/vList5"/>
    <dgm:cxn modelId="{C8728F37-5D82-4266-AAFC-AA7AE7A0176F}" srcId="{B505285F-93BF-4B0A-9729-B18E35E3F398}" destId="{9402DDB1-0FE3-4A0D-945C-50DCA8FC51D1}" srcOrd="1" destOrd="0" parTransId="{D5216FAF-814B-4618-B180-3DCACDE35968}" sibTransId="{0CEF51C7-3529-4A90-8532-A87CBCA93758}"/>
    <dgm:cxn modelId="{9A6BB35F-B3B7-4D42-81A3-755D5D0981D6}" srcId="{57F0A618-7410-4D6F-9FD4-0B9C0DA16E51}" destId="{B505285F-93BF-4B0A-9729-B18E35E3F398}" srcOrd="0" destOrd="0" parTransId="{C5341F5D-9688-4558-825C-652A57064376}" sibTransId="{12F6BA22-5E5E-41B4-B61A-F823E24D1741}"/>
    <dgm:cxn modelId="{5C999041-F10A-4BE5-98CE-0A5A85BFDFEC}" type="presOf" srcId="{B505285F-93BF-4B0A-9729-B18E35E3F398}" destId="{215CE443-8EBB-4860-BEF1-4AD51E1FF4F3}" srcOrd="0" destOrd="0" presId="urn:microsoft.com/office/officeart/2005/8/layout/vList5"/>
    <dgm:cxn modelId="{DC193B62-23B6-41A4-AA01-FA4C2FC43ECD}" srcId="{57F0A618-7410-4D6F-9FD4-0B9C0DA16E51}" destId="{64BAB589-D85A-4B99-AE1D-15EE4CC5C26E}" srcOrd="1" destOrd="0" parTransId="{39804118-BA6D-4919-A4DB-D84FF6F4DED8}" sibTransId="{558EFFA6-7374-4510-BA9C-14C02CC2C171}"/>
    <dgm:cxn modelId="{A5339D53-23D9-429A-B410-A9F286139F8F}" srcId="{64BAB589-D85A-4B99-AE1D-15EE4CC5C26E}" destId="{BB0D7643-4AD2-4B67-A447-3BBF9C23F4C0}" srcOrd="0" destOrd="0" parTransId="{066E2737-6204-4614-8B78-9C5BBF971B35}" sibTransId="{069A5B19-BEB8-4108-86DF-FFDEB577A367}"/>
    <dgm:cxn modelId="{1A00F1AD-B52E-4EBE-B8B7-924E00025656}" type="presOf" srcId="{9402DDB1-0FE3-4A0D-945C-50DCA8FC51D1}" destId="{665A6A99-8E2F-49FE-A6ED-076AD808D539}" srcOrd="0" destOrd="1" presId="urn:microsoft.com/office/officeart/2005/8/layout/vList5"/>
    <dgm:cxn modelId="{143A72B3-6C7B-44FA-A683-D955FE2B3ED1}" srcId="{B505285F-93BF-4B0A-9729-B18E35E3F398}" destId="{76B2E9C4-B7AC-46DD-9FA9-9B168361BB4F}" srcOrd="3" destOrd="0" parTransId="{5576B7ED-36F3-4433-8038-7F3E608C8D62}" sibTransId="{346A577F-0543-4AEF-9A9A-6901656F198B}"/>
    <dgm:cxn modelId="{0FD150C8-64F8-42C3-8011-1411FEE7060D}" type="presOf" srcId="{76B2E9C4-B7AC-46DD-9FA9-9B168361BB4F}" destId="{665A6A99-8E2F-49FE-A6ED-076AD808D539}" srcOrd="0" destOrd="3" presId="urn:microsoft.com/office/officeart/2005/8/layout/vList5"/>
    <dgm:cxn modelId="{DE4615D2-68DC-4001-9A4B-43E1A4E2DD2B}" type="presOf" srcId="{57F0A618-7410-4D6F-9FD4-0B9C0DA16E51}" destId="{C6EE9289-6E01-4091-AEFE-53CA65DACFCB}" srcOrd="0" destOrd="0" presId="urn:microsoft.com/office/officeart/2005/8/layout/vList5"/>
    <dgm:cxn modelId="{1A0DF1E1-3417-4344-A2F1-4340A4B9229B}" type="presOf" srcId="{64BAB589-D85A-4B99-AE1D-15EE4CC5C26E}" destId="{399E43AE-C81A-4089-9D80-ED2D204C5381}" srcOrd="0" destOrd="0" presId="urn:microsoft.com/office/officeart/2005/8/layout/vList5"/>
    <dgm:cxn modelId="{BF1304E6-C001-447E-9F31-46F7E0E3A7DE}" srcId="{B505285F-93BF-4B0A-9729-B18E35E3F398}" destId="{6B635EBB-F697-42B4-A7CD-1EF7DC50CFCD}" srcOrd="2" destOrd="0" parTransId="{D5409B23-AB8E-4AD1-8AA4-570F8CF0C390}" sibTransId="{3F972F35-4AF0-4844-B005-24729120CF69}"/>
    <dgm:cxn modelId="{846DB4E6-8D79-42B1-9696-CAD7A19FB48B}" type="presOf" srcId="{DB173A8F-0FFD-46F9-860A-CF19BABB101C}" destId="{665A6A99-8E2F-49FE-A6ED-076AD808D539}" srcOrd="0" destOrd="0" presId="urn:microsoft.com/office/officeart/2005/8/layout/vList5"/>
    <dgm:cxn modelId="{4C9500FB-C035-476C-A98D-49AC9021B97B}" srcId="{B505285F-93BF-4B0A-9729-B18E35E3F398}" destId="{DB173A8F-0FFD-46F9-860A-CF19BABB101C}" srcOrd="0" destOrd="0" parTransId="{EA28CCF3-5ABE-46DE-908B-581E94D39BBE}" sibTransId="{673E8A38-35CE-462A-B281-07C83E4667EA}"/>
    <dgm:cxn modelId="{24776377-3915-4006-A2ED-5F55403FDE19}" type="presParOf" srcId="{C6EE9289-6E01-4091-AEFE-53CA65DACFCB}" destId="{FFB88956-4389-49B1-B4FE-1BE4BECA822D}" srcOrd="0" destOrd="0" presId="urn:microsoft.com/office/officeart/2005/8/layout/vList5"/>
    <dgm:cxn modelId="{87685E41-8F32-427D-9F3A-758277B79F28}" type="presParOf" srcId="{FFB88956-4389-49B1-B4FE-1BE4BECA822D}" destId="{215CE443-8EBB-4860-BEF1-4AD51E1FF4F3}" srcOrd="0" destOrd="0" presId="urn:microsoft.com/office/officeart/2005/8/layout/vList5"/>
    <dgm:cxn modelId="{4FA4BCD4-25BD-4B9A-BFA8-5D9C4DFCA864}" type="presParOf" srcId="{FFB88956-4389-49B1-B4FE-1BE4BECA822D}" destId="{665A6A99-8E2F-49FE-A6ED-076AD808D539}" srcOrd="1" destOrd="0" presId="urn:microsoft.com/office/officeart/2005/8/layout/vList5"/>
    <dgm:cxn modelId="{90056284-9167-4696-89F9-71CD99195D2E}" type="presParOf" srcId="{C6EE9289-6E01-4091-AEFE-53CA65DACFCB}" destId="{B23EC157-750C-4D8D-AE20-044066EC48DB}" srcOrd="1" destOrd="0" presId="urn:microsoft.com/office/officeart/2005/8/layout/vList5"/>
    <dgm:cxn modelId="{E151BE3E-644A-4AFC-A4C5-D098138A6B17}" type="presParOf" srcId="{C6EE9289-6E01-4091-AEFE-53CA65DACFCB}" destId="{35166560-F691-4CB0-A4EC-8B2009ACEF98}" srcOrd="2" destOrd="0" presId="urn:microsoft.com/office/officeart/2005/8/layout/vList5"/>
    <dgm:cxn modelId="{DC81B29A-DF4A-4560-B1EE-F775FB59BCEC}" type="presParOf" srcId="{35166560-F691-4CB0-A4EC-8B2009ACEF98}" destId="{399E43AE-C81A-4089-9D80-ED2D204C5381}" srcOrd="0" destOrd="0" presId="urn:microsoft.com/office/officeart/2005/8/layout/vList5"/>
    <dgm:cxn modelId="{CCBF1D7C-9726-4086-A004-BE61EA92E997}" type="presParOf" srcId="{35166560-F691-4CB0-A4EC-8B2009ACEF98}" destId="{B136EC05-BB7D-465C-AC18-956969E93C9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EAAB543-11B7-4E06-87DA-31F19C39F4A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D1458D5A-22B9-4AA0-A620-5F1275D4C083}">
      <dgm:prSet/>
      <dgm:spPr/>
      <dgm:t>
        <a:bodyPr/>
        <a:lstStyle/>
        <a:p>
          <a:pPr>
            <a:defRPr cap="all"/>
          </a:pPr>
          <a:r>
            <a:rPr lang="en-US"/>
            <a:t>Victor Rosario – </a:t>
          </a:r>
          <a:r>
            <a:rPr lang="en-US">
              <a:hlinkClick xmlns:r="http://schemas.openxmlformats.org/officeDocument/2006/relationships" r:id="rId1"/>
            </a:rPr>
            <a:t>Victor.Rosariojr@osceolaschools.net</a:t>
          </a:r>
          <a:endParaRPr lang="en-US"/>
        </a:p>
      </dgm:t>
    </dgm:pt>
    <dgm:pt modelId="{34EED684-3F6E-45B3-8391-0C4E7662010C}" type="parTrans" cxnId="{96252650-7FA8-4CBF-9433-F0F517B2027B}">
      <dgm:prSet/>
      <dgm:spPr/>
      <dgm:t>
        <a:bodyPr/>
        <a:lstStyle/>
        <a:p>
          <a:endParaRPr lang="en-US"/>
        </a:p>
      </dgm:t>
    </dgm:pt>
    <dgm:pt modelId="{CA7A5EEA-8DFE-4594-80A3-436CC3FA4000}" type="sibTrans" cxnId="{96252650-7FA8-4CBF-9433-F0F517B2027B}">
      <dgm:prSet/>
      <dgm:spPr/>
      <dgm:t>
        <a:bodyPr/>
        <a:lstStyle/>
        <a:p>
          <a:endParaRPr lang="en-US"/>
        </a:p>
      </dgm:t>
    </dgm:pt>
    <dgm:pt modelId="{0221D7E7-B24D-4562-B9D0-391049FAEF1D}">
      <dgm:prSet/>
      <dgm:spPr/>
      <dgm:t>
        <a:bodyPr/>
        <a:lstStyle/>
        <a:p>
          <a:pPr>
            <a:defRPr cap="all"/>
          </a:pPr>
          <a:r>
            <a:rPr lang="en-US"/>
            <a:t>In Guidance every Tuesday and every other Friday</a:t>
          </a:r>
        </a:p>
      </dgm:t>
    </dgm:pt>
    <dgm:pt modelId="{EB59397A-F7AD-4093-BA45-FBD2EEC207AC}" type="parTrans" cxnId="{BD52D41C-D9FC-4163-8020-32D4A218DDE9}">
      <dgm:prSet/>
      <dgm:spPr/>
      <dgm:t>
        <a:bodyPr/>
        <a:lstStyle/>
        <a:p>
          <a:endParaRPr lang="en-US"/>
        </a:p>
      </dgm:t>
    </dgm:pt>
    <dgm:pt modelId="{388FF3B6-003E-4507-A793-2375A5F3CC37}" type="sibTrans" cxnId="{BD52D41C-D9FC-4163-8020-32D4A218DDE9}">
      <dgm:prSet/>
      <dgm:spPr/>
      <dgm:t>
        <a:bodyPr/>
        <a:lstStyle/>
        <a:p>
          <a:endParaRPr lang="en-US"/>
        </a:p>
      </dgm:t>
    </dgm:pt>
    <dgm:pt modelId="{DDA9AAD6-6A95-46DD-A32E-E7334DC9F284}">
      <dgm:prSet/>
      <dgm:spPr/>
      <dgm:t>
        <a:bodyPr/>
        <a:lstStyle/>
        <a:p>
          <a:pPr>
            <a:defRPr cap="all"/>
          </a:pPr>
          <a:r>
            <a:rPr lang="en-US"/>
            <a:t>Assist with the Valencia applications, scholarships and special programs</a:t>
          </a:r>
        </a:p>
      </dgm:t>
    </dgm:pt>
    <dgm:pt modelId="{4274B09D-3876-4CAC-A2B7-C051A53483C9}" type="parTrans" cxnId="{E7FC34A1-F6FC-48F5-BE2D-CB900D425A4E}">
      <dgm:prSet/>
      <dgm:spPr/>
      <dgm:t>
        <a:bodyPr/>
        <a:lstStyle/>
        <a:p>
          <a:endParaRPr lang="en-US"/>
        </a:p>
      </dgm:t>
    </dgm:pt>
    <dgm:pt modelId="{19ECB66D-24F6-40FD-9351-5EE6348371E5}" type="sibTrans" cxnId="{E7FC34A1-F6FC-48F5-BE2D-CB900D425A4E}">
      <dgm:prSet/>
      <dgm:spPr/>
      <dgm:t>
        <a:bodyPr/>
        <a:lstStyle/>
        <a:p>
          <a:endParaRPr lang="en-US"/>
        </a:p>
      </dgm:t>
    </dgm:pt>
    <dgm:pt modelId="{B99EE529-DF3C-4421-A63E-F059CE039D02}" type="pres">
      <dgm:prSet presAssocID="{BEAAB543-11B7-4E06-87DA-31F19C39F4AC}" presName="root" presStyleCnt="0">
        <dgm:presLayoutVars>
          <dgm:dir/>
          <dgm:resizeHandles val="exact"/>
        </dgm:presLayoutVars>
      </dgm:prSet>
      <dgm:spPr/>
    </dgm:pt>
    <dgm:pt modelId="{A40D161A-A59B-4353-81FC-0857AF2ABDDD}" type="pres">
      <dgm:prSet presAssocID="{D1458D5A-22B9-4AA0-A620-5F1275D4C083}" presName="compNode" presStyleCnt="0"/>
      <dgm:spPr/>
    </dgm:pt>
    <dgm:pt modelId="{BE862D14-4E9B-4C85-BB13-3AF876F158C1}" type="pres">
      <dgm:prSet presAssocID="{D1458D5A-22B9-4AA0-A620-5F1275D4C083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05FBAAC6-591D-4AD6-8187-FAEDDCD3A51A}" type="pres">
      <dgm:prSet presAssocID="{D1458D5A-22B9-4AA0-A620-5F1275D4C083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79D64D8B-7B7B-4CF1-84C4-AA1AA8F9B67F}" type="pres">
      <dgm:prSet presAssocID="{D1458D5A-22B9-4AA0-A620-5F1275D4C083}" presName="spaceRect" presStyleCnt="0"/>
      <dgm:spPr/>
    </dgm:pt>
    <dgm:pt modelId="{D479EAB0-19F3-48DE-AFB6-875E80F37646}" type="pres">
      <dgm:prSet presAssocID="{D1458D5A-22B9-4AA0-A620-5F1275D4C083}" presName="textRect" presStyleLbl="revTx" presStyleIdx="0" presStyleCnt="3">
        <dgm:presLayoutVars>
          <dgm:chMax val="1"/>
          <dgm:chPref val="1"/>
        </dgm:presLayoutVars>
      </dgm:prSet>
      <dgm:spPr/>
    </dgm:pt>
    <dgm:pt modelId="{8D7D5014-0C6C-480E-B929-5C1C27DD3653}" type="pres">
      <dgm:prSet presAssocID="{CA7A5EEA-8DFE-4594-80A3-436CC3FA4000}" presName="sibTrans" presStyleCnt="0"/>
      <dgm:spPr/>
    </dgm:pt>
    <dgm:pt modelId="{E382C656-BB86-4065-814F-7E6097913C50}" type="pres">
      <dgm:prSet presAssocID="{0221D7E7-B24D-4562-B9D0-391049FAEF1D}" presName="compNode" presStyleCnt="0"/>
      <dgm:spPr/>
    </dgm:pt>
    <dgm:pt modelId="{29445C28-C14E-4047-A0FD-03E91B8F716C}" type="pres">
      <dgm:prSet presAssocID="{0221D7E7-B24D-4562-B9D0-391049FAEF1D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A21D1EF-F0AB-445F-AA0F-9F4045D36309}" type="pres">
      <dgm:prSet presAssocID="{0221D7E7-B24D-4562-B9D0-391049FAEF1D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9A39DB8-97C1-4098-B1A0-E995B2D82A0E}" type="pres">
      <dgm:prSet presAssocID="{0221D7E7-B24D-4562-B9D0-391049FAEF1D}" presName="spaceRect" presStyleCnt="0"/>
      <dgm:spPr/>
    </dgm:pt>
    <dgm:pt modelId="{9C4EA5D6-4BA1-4C50-BFB8-407A8E2FA13F}" type="pres">
      <dgm:prSet presAssocID="{0221D7E7-B24D-4562-B9D0-391049FAEF1D}" presName="textRect" presStyleLbl="revTx" presStyleIdx="1" presStyleCnt="3">
        <dgm:presLayoutVars>
          <dgm:chMax val="1"/>
          <dgm:chPref val="1"/>
        </dgm:presLayoutVars>
      </dgm:prSet>
      <dgm:spPr/>
    </dgm:pt>
    <dgm:pt modelId="{6F233362-E53A-479D-98BD-68C181D97416}" type="pres">
      <dgm:prSet presAssocID="{388FF3B6-003E-4507-A793-2375A5F3CC37}" presName="sibTrans" presStyleCnt="0"/>
      <dgm:spPr/>
    </dgm:pt>
    <dgm:pt modelId="{1B725B9A-3F87-457C-95C1-1942D41E0E4F}" type="pres">
      <dgm:prSet presAssocID="{DDA9AAD6-6A95-46DD-A32E-E7334DC9F284}" presName="compNode" presStyleCnt="0"/>
      <dgm:spPr/>
    </dgm:pt>
    <dgm:pt modelId="{809E5288-0891-4C8A-B57B-3FEE1C222D38}" type="pres">
      <dgm:prSet presAssocID="{DDA9AAD6-6A95-46DD-A32E-E7334DC9F284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23B1F72-5E3F-49A4-AF3D-F55658983EBE}" type="pres">
      <dgm:prSet presAssocID="{DDA9AAD6-6A95-46DD-A32E-E7334DC9F284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C072365-6BE1-466D-AE8F-C9F266AEF78C}" type="pres">
      <dgm:prSet presAssocID="{DDA9AAD6-6A95-46DD-A32E-E7334DC9F284}" presName="spaceRect" presStyleCnt="0"/>
      <dgm:spPr/>
    </dgm:pt>
    <dgm:pt modelId="{DF1EF925-917E-4FF6-8E7E-C5775EB9B2CF}" type="pres">
      <dgm:prSet presAssocID="{DDA9AAD6-6A95-46DD-A32E-E7334DC9F28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D52D41C-D9FC-4163-8020-32D4A218DDE9}" srcId="{BEAAB543-11B7-4E06-87DA-31F19C39F4AC}" destId="{0221D7E7-B24D-4562-B9D0-391049FAEF1D}" srcOrd="1" destOrd="0" parTransId="{EB59397A-F7AD-4093-BA45-FBD2EEC207AC}" sibTransId="{388FF3B6-003E-4507-A793-2375A5F3CC37}"/>
    <dgm:cxn modelId="{859A242A-302A-4C36-B2E5-B36FCB84D381}" type="presOf" srcId="{D1458D5A-22B9-4AA0-A620-5F1275D4C083}" destId="{D479EAB0-19F3-48DE-AFB6-875E80F37646}" srcOrd="0" destOrd="0" presId="urn:microsoft.com/office/officeart/2018/5/layout/IconLeafLabelList"/>
    <dgm:cxn modelId="{96252650-7FA8-4CBF-9433-F0F517B2027B}" srcId="{BEAAB543-11B7-4E06-87DA-31F19C39F4AC}" destId="{D1458D5A-22B9-4AA0-A620-5F1275D4C083}" srcOrd="0" destOrd="0" parTransId="{34EED684-3F6E-45B3-8391-0C4E7662010C}" sibTransId="{CA7A5EEA-8DFE-4594-80A3-436CC3FA4000}"/>
    <dgm:cxn modelId="{E7FC34A1-F6FC-48F5-BE2D-CB900D425A4E}" srcId="{BEAAB543-11B7-4E06-87DA-31F19C39F4AC}" destId="{DDA9AAD6-6A95-46DD-A32E-E7334DC9F284}" srcOrd="2" destOrd="0" parTransId="{4274B09D-3876-4CAC-A2B7-C051A53483C9}" sibTransId="{19ECB66D-24F6-40FD-9351-5EE6348371E5}"/>
    <dgm:cxn modelId="{405E39A8-D98F-4FF9-8416-A3EACB85CAAE}" type="presOf" srcId="{DDA9AAD6-6A95-46DD-A32E-E7334DC9F284}" destId="{DF1EF925-917E-4FF6-8E7E-C5775EB9B2CF}" srcOrd="0" destOrd="0" presId="urn:microsoft.com/office/officeart/2018/5/layout/IconLeafLabelList"/>
    <dgm:cxn modelId="{F1DEB8C9-A406-4D5F-BBA5-FB98FC4E0F70}" type="presOf" srcId="{BEAAB543-11B7-4E06-87DA-31F19C39F4AC}" destId="{B99EE529-DF3C-4421-A63E-F059CE039D02}" srcOrd="0" destOrd="0" presId="urn:microsoft.com/office/officeart/2018/5/layout/IconLeafLabelList"/>
    <dgm:cxn modelId="{63E928E5-3819-42D3-BB2C-B210F94F9A30}" type="presOf" srcId="{0221D7E7-B24D-4562-B9D0-391049FAEF1D}" destId="{9C4EA5D6-4BA1-4C50-BFB8-407A8E2FA13F}" srcOrd="0" destOrd="0" presId="urn:microsoft.com/office/officeart/2018/5/layout/IconLeafLabelList"/>
    <dgm:cxn modelId="{84046FFF-6171-4E50-93F9-B02240231C31}" type="presParOf" srcId="{B99EE529-DF3C-4421-A63E-F059CE039D02}" destId="{A40D161A-A59B-4353-81FC-0857AF2ABDDD}" srcOrd="0" destOrd="0" presId="urn:microsoft.com/office/officeart/2018/5/layout/IconLeafLabelList"/>
    <dgm:cxn modelId="{E44C3F46-1855-4571-AAC2-AB4426F955DB}" type="presParOf" srcId="{A40D161A-A59B-4353-81FC-0857AF2ABDDD}" destId="{BE862D14-4E9B-4C85-BB13-3AF876F158C1}" srcOrd="0" destOrd="0" presId="urn:microsoft.com/office/officeart/2018/5/layout/IconLeafLabelList"/>
    <dgm:cxn modelId="{E1F5E8D5-35AB-4461-981C-CCC73D19E656}" type="presParOf" srcId="{A40D161A-A59B-4353-81FC-0857AF2ABDDD}" destId="{05FBAAC6-591D-4AD6-8187-FAEDDCD3A51A}" srcOrd="1" destOrd="0" presId="urn:microsoft.com/office/officeart/2018/5/layout/IconLeafLabelList"/>
    <dgm:cxn modelId="{20C77623-B097-400F-A405-792A4D384DC1}" type="presParOf" srcId="{A40D161A-A59B-4353-81FC-0857AF2ABDDD}" destId="{79D64D8B-7B7B-4CF1-84C4-AA1AA8F9B67F}" srcOrd="2" destOrd="0" presId="urn:microsoft.com/office/officeart/2018/5/layout/IconLeafLabelList"/>
    <dgm:cxn modelId="{B903DD2E-B429-4F07-A896-01A5C5F53F13}" type="presParOf" srcId="{A40D161A-A59B-4353-81FC-0857AF2ABDDD}" destId="{D479EAB0-19F3-48DE-AFB6-875E80F37646}" srcOrd="3" destOrd="0" presId="urn:microsoft.com/office/officeart/2018/5/layout/IconLeafLabelList"/>
    <dgm:cxn modelId="{65741808-372A-4CEC-9415-1A19E48CC0C2}" type="presParOf" srcId="{B99EE529-DF3C-4421-A63E-F059CE039D02}" destId="{8D7D5014-0C6C-480E-B929-5C1C27DD3653}" srcOrd="1" destOrd="0" presId="urn:microsoft.com/office/officeart/2018/5/layout/IconLeafLabelList"/>
    <dgm:cxn modelId="{2C3A58F1-CF23-4FE5-8160-B7B6BA343C67}" type="presParOf" srcId="{B99EE529-DF3C-4421-A63E-F059CE039D02}" destId="{E382C656-BB86-4065-814F-7E6097913C50}" srcOrd="2" destOrd="0" presId="urn:microsoft.com/office/officeart/2018/5/layout/IconLeafLabelList"/>
    <dgm:cxn modelId="{3EAA2B3C-DAB7-4792-B9D5-D0CFC2C18D98}" type="presParOf" srcId="{E382C656-BB86-4065-814F-7E6097913C50}" destId="{29445C28-C14E-4047-A0FD-03E91B8F716C}" srcOrd="0" destOrd="0" presId="urn:microsoft.com/office/officeart/2018/5/layout/IconLeafLabelList"/>
    <dgm:cxn modelId="{2705DAB4-930F-439F-A582-110FA88D5B81}" type="presParOf" srcId="{E382C656-BB86-4065-814F-7E6097913C50}" destId="{8A21D1EF-F0AB-445F-AA0F-9F4045D36309}" srcOrd="1" destOrd="0" presId="urn:microsoft.com/office/officeart/2018/5/layout/IconLeafLabelList"/>
    <dgm:cxn modelId="{FD034FCB-5EFB-4F4F-8929-A97F97FC308B}" type="presParOf" srcId="{E382C656-BB86-4065-814F-7E6097913C50}" destId="{29A39DB8-97C1-4098-B1A0-E995B2D82A0E}" srcOrd="2" destOrd="0" presId="urn:microsoft.com/office/officeart/2018/5/layout/IconLeafLabelList"/>
    <dgm:cxn modelId="{04ADB5F1-DB7A-4748-9041-D330EBD3FE7B}" type="presParOf" srcId="{E382C656-BB86-4065-814F-7E6097913C50}" destId="{9C4EA5D6-4BA1-4C50-BFB8-407A8E2FA13F}" srcOrd="3" destOrd="0" presId="urn:microsoft.com/office/officeart/2018/5/layout/IconLeafLabelList"/>
    <dgm:cxn modelId="{80859648-673B-4E2C-881B-7D13F3B8F59D}" type="presParOf" srcId="{B99EE529-DF3C-4421-A63E-F059CE039D02}" destId="{6F233362-E53A-479D-98BD-68C181D97416}" srcOrd="3" destOrd="0" presId="urn:microsoft.com/office/officeart/2018/5/layout/IconLeafLabelList"/>
    <dgm:cxn modelId="{CA7891B8-EC47-43BD-8E48-401E52760776}" type="presParOf" srcId="{B99EE529-DF3C-4421-A63E-F059CE039D02}" destId="{1B725B9A-3F87-457C-95C1-1942D41E0E4F}" srcOrd="4" destOrd="0" presId="urn:microsoft.com/office/officeart/2018/5/layout/IconLeafLabelList"/>
    <dgm:cxn modelId="{60910F1E-4DA3-426E-8331-550A3BA49B67}" type="presParOf" srcId="{1B725B9A-3F87-457C-95C1-1942D41E0E4F}" destId="{809E5288-0891-4C8A-B57B-3FEE1C222D38}" srcOrd="0" destOrd="0" presId="urn:microsoft.com/office/officeart/2018/5/layout/IconLeafLabelList"/>
    <dgm:cxn modelId="{E9780E02-55C7-43D9-9110-A4AA90F779A6}" type="presParOf" srcId="{1B725B9A-3F87-457C-95C1-1942D41E0E4F}" destId="{723B1F72-5E3F-49A4-AF3D-F55658983EBE}" srcOrd="1" destOrd="0" presId="urn:microsoft.com/office/officeart/2018/5/layout/IconLeafLabelList"/>
    <dgm:cxn modelId="{F60B4EF7-33FA-4143-9F85-2124663629A4}" type="presParOf" srcId="{1B725B9A-3F87-457C-95C1-1942D41E0E4F}" destId="{9C072365-6BE1-466D-AE8F-C9F266AEF78C}" srcOrd="2" destOrd="0" presId="urn:microsoft.com/office/officeart/2018/5/layout/IconLeafLabelList"/>
    <dgm:cxn modelId="{1D9E2704-2C27-4AC5-AD1D-6FE0B0526BBD}" type="presParOf" srcId="{1B725B9A-3F87-457C-95C1-1942D41E0E4F}" destId="{DF1EF925-917E-4FF6-8E7E-C5775EB9B2CF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D07A7B-0CD3-40AE-8C26-D3DFE912EFA4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F633B04-C4F3-4241-B892-2127F5E903DF}">
      <dgm:prSet/>
      <dgm:spPr/>
      <dgm:t>
        <a:bodyPr/>
        <a:lstStyle/>
        <a:p>
          <a:r>
            <a:rPr lang="en-US"/>
            <a:t>Air/Space Force, SSGT Martinez, 321-403-1029</a:t>
          </a:r>
        </a:p>
      </dgm:t>
    </dgm:pt>
    <dgm:pt modelId="{A8FBD2EB-D26D-46CC-8ED0-8A0943CC52E8}" type="parTrans" cxnId="{01F4CF1E-9CC6-411E-B105-CA14CE6BE7C5}">
      <dgm:prSet/>
      <dgm:spPr/>
      <dgm:t>
        <a:bodyPr/>
        <a:lstStyle/>
        <a:p>
          <a:endParaRPr lang="en-US"/>
        </a:p>
      </dgm:t>
    </dgm:pt>
    <dgm:pt modelId="{C261D017-2112-4891-A563-2E35B9D85162}" type="sibTrans" cxnId="{01F4CF1E-9CC6-411E-B105-CA14CE6BE7C5}">
      <dgm:prSet/>
      <dgm:spPr/>
      <dgm:t>
        <a:bodyPr/>
        <a:lstStyle/>
        <a:p>
          <a:endParaRPr lang="en-US"/>
        </a:p>
      </dgm:t>
    </dgm:pt>
    <dgm:pt modelId="{AC8B57AF-3D19-4C10-A319-FE7AE11FE0A2}">
      <dgm:prSet/>
      <dgm:spPr/>
      <dgm:t>
        <a:bodyPr/>
        <a:lstStyle/>
        <a:p>
          <a:r>
            <a:rPr lang="en-US" dirty="0"/>
            <a:t>Army, SSGT Rice, 785-317-4343</a:t>
          </a:r>
        </a:p>
      </dgm:t>
    </dgm:pt>
    <dgm:pt modelId="{24DC10E2-E252-40FF-B6A9-FA35A0442F9E}" type="parTrans" cxnId="{BC48EDBE-8BD8-4DF0-B6A0-187B437C225B}">
      <dgm:prSet/>
      <dgm:spPr/>
      <dgm:t>
        <a:bodyPr/>
        <a:lstStyle/>
        <a:p>
          <a:endParaRPr lang="en-US"/>
        </a:p>
      </dgm:t>
    </dgm:pt>
    <dgm:pt modelId="{814F5429-FC6E-42DE-8BEB-816563BC13E1}" type="sibTrans" cxnId="{BC48EDBE-8BD8-4DF0-B6A0-187B437C225B}">
      <dgm:prSet/>
      <dgm:spPr/>
      <dgm:t>
        <a:bodyPr/>
        <a:lstStyle/>
        <a:p>
          <a:endParaRPr lang="en-US"/>
        </a:p>
      </dgm:t>
    </dgm:pt>
    <dgm:pt modelId="{4A8D370D-EC9E-45A1-B2E2-51ABABC74698}">
      <dgm:prSet/>
      <dgm:spPr/>
      <dgm:t>
        <a:bodyPr/>
        <a:lstStyle/>
        <a:p>
          <a:r>
            <a:rPr lang="en-US" dirty="0"/>
            <a:t>Coast Guard, Petty Officer Arroyo Colon, 407-960-0962</a:t>
          </a:r>
        </a:p>
      </dgm:t>
    </dgm:pt>
    <dgm:pt modelId="{4220E221-5B08-46E8-8377-627A801422DC}" type="parTrans" cxnId="{62B60D7C-6E6C-4DB4-96D6-2BD0B3B57666}">
      <dgm:prSet/>
      <dgm:spPr/>
      <dgm:t>
        <a:bodyPr/>
        <a:lstStyle/>
        <a:p>
          <a:endParaRPr lang="en-US"/>
        </a:p>
      </dgm:t>
    </dgm:pt>
    <dgm:pt modelId="{CD2AE0A5-168E-4DEA-9F4F-805D8CFCFB60}" type="sibTrans" cxnId="{62B60D7C-6E6C-4DB4-96D6-2BD0B3B57666}">
      <dgm:prSet/>
      <dgm:spPr/>
      <dgm:t>
        <a:bodyPr/>
        <a:lstStyle/>
        <a:p>
          <a:endParaRPr lang="en-US"/>
        </a:p>
      </dgm:t>
    </dgm:pt>
    <dgm:pt modelId="{990F1F7D-36D4-429E-84C5-11C6818098AA}">
      <dgm:prSet/>
      <dgm:spPr/>
      <dgm:t>
        <a:bodyPr/>
        <a:lstStyle/>
        <a:p>
          <a:r>
            <a:rPr lang="en-US" dirty="0"/>
            <a:t>Marine Corps, SSGT </a:t>
          </a:r>
          <a:r>
            <a:rPr lang="en-US" dirty="0" err="1"/>
            <a:t>Elzinga</a:t>
          </a:r>
          <a:r>
            <a:rPr lang="en-US" dirty="0"/>
            <a:t>, 321-436-0490</a:t>
          </a:r>
        </a:p>
      </dgm:t>
    </dgm:pt>
    <dgm:pt modelId="{3725C6FA-3CDF-41F3-9172-A27B1B282BC3}" type="parTrans" cxnId="{CEBFE41A-87C7-4947-B078-2B13E45551D4}">
      <dgm:prSet/>
      <dgm:spPr/>
      <dgm:t>
        <a:bodyPr/>
        <a:lstStyle/>
        <a:p>
          <a:endParaRPr lang="en-US"/>
        </a:p>
      </dgm:t>
    </dgm:pt>
    <dgm:pt modelId="{8250B31E-DFDB-4119-9E21-A9342C4905B6}" type="sibTrans" cxnId="{CEBFE41A-87C7-4947-B078-2B13E45551D4}">
      <dgm:prSet/>
      <dgm:spPr/>
      <dgm:t>
        <a:bodyPr/>
        <a:lstStyle/>
        <a:p>
          <a:endParaRPr lang="en-US"/>
        </a:p>
      </dgm:t>
    </dgm:pt>
    <dgm:pt modelId="{4AD8ED93-07AB-4776-A1B6-AD12C7FF734F}">
      <dgm:prSet/>
      <dgm:spPr/>
      <dgm:t>
        <a:bodyPr/>
        <a:lstStyle/>
        <a:p>
          <a:r>
            <a:rPr lang="en-US" dirty="0"/>
            <a:t>National Guard, SSGT Otero, 561-302-5092</a:t>
          </a:r>
        </a:p>
      </dgm:t>
    </dgm:pt>
    <dgm:pt modelId="{20EF737D-DE6B-4F0E-BBB3-9A0DFB8AD669}" type="parTrans" cxnId="{BB95D388-24F2-457A-A1DB-0EB9EE42CA12}">
      <dgm:prSet/>
      <dgm:spPr/>
      <dgm:t>
        <a:bodyPr/>
        <a:lstStyle/>
        <a:p>
          <a:endParaRPr lang="en-US"/>
        </a:p>
      </dgm:t>
    </dgm:pt>
    <dgm:pt modelId="{F31D811B-AAA6-4255-BACF-26449B87E8B5}" type="sibTrans" cxnId="{BB95D388-24F2-457A-A1DB-0EB9EE42CA12}">
      <dgm:prSet/>
      <dgm:spPr/>
      <dgm:t>
        <a:bodyPr/>
        <a:lstStyle/>
        <a:p>
          <a:endParaRPr lang="en-US"/>
        </a:p>
      </dgm:t>
    </dgm:pt>
    <dgm:pt modelId="{A3C3B84B-597D-46AD-B54E-81E843FBFA00}">
      <dgm:prSet/>
      <dgm:spPr/>
      <dgm:t>
        <a:bodyPr/>
        <a:lstStyle/>
        <a:p>
          <a:r>
            <a:rPr lang="en-US" dirty="0"/>
            <a:t>Navy, Petty Officer Butler, 352-634-2164  </a:t>
          </a:r>
        </a:p>
      </dgm:t>
    </dgm:pt>
    <dgm:pt modelId="{8F246D44-179D-4EBD-8B57-6DAA2141D74E}" type="parTrans" cxnId="{55E32F84-BB97-4112-B9E6-1162516F0393}">
      <dgm:prSet/>
      <dgm:spPr/>
      <dgm:t>
        <a:bodyPr/>
        <a:lstStyle/>
        <a:p>
          <a:endParaRPr lang="en-US"/>
        </a:p>
      </dgm:t>
    </dgm:pt>
    <dgm:pt modelId="{B6E52036-AC55-49B6-8C6E-E931F5EA79FB}" type="sibTrans" cxnId="{55E32F84-BB97-4112-B9E6-1162516F0393}">
      <dgm:prSet/>
      <dgm:spPr/>
      <dgm:t>
        <a:bodyPr/>
        <a:lstStyle/>
        <a:p>
          <a:endParaRPr lang="en-US"/>
        </a:p>
      </dgm:t>
    </dgm:pt>
    <dgm:pt modelId="{5EEF2B54-B1A5-4BAD-A358-6906BDBE3E40}" type="pres">
      <dgm:prSet presAssocID="{84D07A7B-0CD3-40AE-8C26-D3DFE912EFA4}" presName="linear" presStyleCnt="0">
        <dgm:presLayoutVars>
          <dgm:animLvl val="lvl"/>
          <dgm:resizeHandles val="exact"/>
        </dgm:presLayoutVars>
      </dgm:prSet>
      <dgm:spPr/>
    </dgm:pt>
    <dgm:pt modelId="{74DB9C8F-63A4-44F5-9815-6845A0185767}" type="pres">
      <dgm:prSet presAssocID="{5F633B04-C4F3-4241-B892-2127F5E903D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E42821C-79C9-4DD8-A25F-7712DF680ABC}" type="pres">
      <dgm:prSet presAssocID="{C261D017-2112-4891-A563-2E35B9D85162}" presName="spacer" presStyleCnt="0"/>
      <dgm:spPr/>
    </dgm:pt>
    <dgm:pt modelId="{5FF3A548-117F-432F-8593-9BE9E47F81A4}" type="pres">
      <dgm:prSet presAssocID="{AC8B57AF-3D19-4C10-A319-FE7AE11FE0A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ABDE8F5-3C5E-4775-8509-595CFD06082A}" type="pres">
      <dgm:prSet presAssocID="{814F5429-FC6E-42DE-8BEB-816563BC13E1}" presName="spacer" presStyleCnt="0"/>
      <dgm:spPr/>
    </dgm:pt>
    <dgm:pt modelId="{6DAD3BA1-A3D9-4C26-B9B0-B7ABECAD2F5A}" type="pres">
      <dgm:prSet presAssocID="{4A8D370D-EC9E-45A1-B2E2-51ABABC7469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23CCEDE-86BC-48E4-9693-5D32C152D413}" type="pres">
      <dgm:prSet presAssocID="{CD2AE0A5-168E-4DEA-9F4F-805D8CFCFB60}" presName="spacer" presStyleCnt="0"/>
      <dgm:spPr/>
    </dgm:pt>
    <dgm:pt modelId="{8EA6617A-C507-40B7-8259-400E04F07E33}" type="pres">
      <dgm:prSet presAssocID="{990F1F7D-36D4-429E-84C5-11C6818098A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E9F4D1E-D4B8-43BF-B818-66B9F1D0633A}" type="pres">
      <dgm:prSet presAssocID="{8250B31E-DFDB-4119-9E21-A9342C4905B6}" presName="spacer" presStyleCnt="0"/>
      <dgm:spPr/>
    </dgm:pt>
    <dgm:pt modelId="{9DE385A0-4402-409B-8049-7B392FCDF254}" type="pres">
      <dgm:prSet presAssocID="{4AD8ED93-07AB-4776-A1B6-AD12C7FF734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6F8F4C2-BA34-4DA1-B9B4-575C2B1CE751}" type="pres">
      <dgm:prSet presAssocID="{F31D811B-AAA6-4255-BACF-26449B87E8B5}" presName="spacer" presStyleCnt="0"/>
      <dgm:spPr/>
    </dgm:pt>
    <dgm:pt modelId="{075F39C4-2877-4CBA-9E38-FBEB468E21C2}" type="pres">
      <dgm:prSet presAssocID="{A3C3B84B-597D-46AD-B54E-81E843FBFA0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EBFE41A-87C7-4947-B078-2B13E45551D4}" srcId="{84D07A7B-0CD3-40AE-8C26-D3DFE912EFA4}" destId="{990F1F7D-36D4-429E-84C5-11C6818098AA}" srcOrd="3" destOrd="0" parTransId="{3725C6FA-3CDF-41F3-9172-A27B1B282BC3}" sibTransId="{8250B31E-DFDB-4119-9E21-A9342C4905B6}"/>
    <dgm:cxn modelId="{01F4CF1E-9CC6-411E-B105-CA14CE6BE7C5}" srcId="{84D07A7B-0CD3-40AE-8C26-D3DFE912EFA4}" destId="{5F633B04-C4F3-4241-B892-2127F5E903DF}" srcOrd="0" destOrd="0" parTransId="{A8FBD2EB-D26D-46CC-8ED0-8A0943CC52E8}" sibTransId="{C261D017-2112-4891-A563-2E35B9D85162}"/>
    <dgm:cxn modelId="{12527130-274A-4CFF-AAC0-6DF2C5B538A5}" type="presOf" srcId="{5F633B04-C4F3-4241-B892-2127F5E903DF}" destId="{74DB9C8F-63A4-44F5-9815-6845A0185767}" srcOrd="0" destOrd="0" presId="urn:microsoft.com/office/officeart/2005/8/layout/vList2"/>
    <dgm:cxn modelId="{50D73D72-5ABC-420B-9DB0-0797139CEC2E}" type="presOf" srcId="{AC8B57AF-3D19-4C10-A319-FE7AE11FE0A2}" destId="{5FF3A548-117F-432F-8593-9BE9E47F81A4}" srcOrd="0" destOrd="0" presId="urn:microsoft.com/office/officeart/2005/8/layout/vList2"/>
    <dgm:cxn modelId="{62B60D7C-6E6C-4DB4-96D6-2BD0B3B57666}" srcId="{84D07A7B-0CD3-40AE-8C26-D3DFE912EFA4}" destId="{4A8D370D-EC9E-45A1-B2E2-51ABABC74698}" srcOrd="2" destOrd="0" parTransId="{4220E221-5B08-46E8-8377-627A801422DC}" sibTransId="{CD2AE0A5-168E-4DEA-9F4F-805D8CFCFB60}"/>
    <dgm:cxn modelId="{55E32F84-BB97-4112-B9E6-1162516F0393}" srcId="{84D07A7B-0CD3-40AE-8C26-D3DFE912EFA4}" destId="{A3C3B84B-597D-46AD-B54E-81E843FBFA00}" srcOrd="5" destOrd="0" parTransId="{8F246D44-179D-4EBD-8B57-6DAA2141D74E}" sibTransId="{B6E52036-AC55-49B6-8C6E-E931F5EA79FB}"/>
    <dgm:cxn modelId="{BB95D388-24F2-457A-A1DB-0EB9EE42CA12}" srcId="{84D07A7B-0CD3-40AE-8C26-D3DFE912EFA4}" destId="{4AD8ED93-07AB-4776-A1B6-AD12C7FF734F}" srcOrd="4" destOrd="0" parTransId="{20EF737D-DE6B-4F0E-BBB3-9A0DFB8AD669}" sibTransId="{F31D811B-AAA6-4255-BACF-26449B87E8B5}"/>
    <dgm:cxn modelId="{56E01BB2-4FCF-41CE-9F65-0D2AFA7EFCB2}" type="presOf" srcId="{4A8D370D-EC9E-45A1-B2E2-51ABABC74698}" destId="{6DAD3BA1-A3D9-4C26-B9B0-B7ABECAD2F5A}" srcOrd="0" destOrd="0" presId="urn:microsoft.com/office/officeart/2005/8/layout/vList2"/>
    <dgm:cxn modelId="{39A9B6B8-93A6-4D6E-BE61-64513AD794B2}" type="presOf" srcId="{990F1F7D-36D4-429E-84C5-11C6818098AA}" destId="{8EA6617A-C507-40B7-8259-400E04F07E33}" srcOrd="0" destOrd="0" presId="urn:microsoft.com/office/officeart/2005/8/layout/vList2"/>
    <dgm:cxn modelId="{BC48EDBE-8BD8-4DF0-B6A0-187B437C225B}" srcId="{84D07A7B-0CD3-40AE-8C26-D3DFE912EFA4}" destId="{AC8B57AF-3D19-4C10-A319-FE7AE11FE0A2}" srcOrd="1" destOrd="0" parTransId="{24DC10E2-E252-40FF-B6A9-FA35A0442F9E}" sibTransId="{814F5429-FC6E-42DE-8BEB-816563BC13E1}"/>
    <dgm:cxn modelId="{438947E7-720E-45BE-B880-60F7CDF743F1}" type="presOf" srcId="{4AD8ED93-07AB-4776-A1B6-AD12C7FF734F}" destId="{9DE385A0-4402-409B-8049-7B392FCDF254}" srcOrd="0" destOrd="0" presId="urn:microsoft.com/office/officeart/2005/8/layout/vList2"/>
    <dgm:cxn modelId="{1FAEA0F1-B2AB-4481-A30D-DB09AC525A11}" type="presOf" srcId="{84D07A7B-0CD3-40AE-8C26-D3DFE912EFA4}" destId="{5EEF2B54-B1A5-4BAD-A358-6906BDBE3E40}" srcOrd="0" destOrd="0" presId="urn:microsoft.com/office/officeart/2005/8/layout/vList2"/>
    <dgm:cxn modelId="{9CEFD2FD-FA93-4CCE-B26F-FB21144742D2}" type="presOf" srcId="{A3C3B84B-597D-46AD-B54E-81E843FBFA00}" destId="{075F39C4-2877-4CBA-9E38-FBEB468E21C2}" srcOrd="0" destOrd="0" presId="urn:microsoft.com/office/officeart/2005/8/layout/vList2"/>
    <dgm:cxn modelId="{D11695E1-6D49-4C4E-8F86-70D44F848658}" type="presParOf" srcId="{5EEF2B54-B1A5-4BAD-A358-6906BDBE3E40}" destId="{74DB9C8F-63A4-44F5-9815-6845A0185767}" srcOrd="0" destOrd="0" presId="urn:microsoft.com/office/officeart/2005/8/layout/vList2"/>
    <dgm:cxn modelId="{F0E81E14-BD81-42A1-BA1A-0AA181F7E786}" type="presParOf" srcId="{5EEF2B54-B1A5-4BAD-A358-6906BDBE3E40}" destId="{4E42821C-79C9-4DD8-A25F-7712DF680ABC}" srcOrd="1" destOrd="0" presId="urn:microsoft.com/office/officeart/2005/8/layout/vList2"/>
    <dgm:cxn modelId="{54F102A4-E2A9-41DB-9431-C00F584CEAB6}" type="presParOf" srcId="{5EEF2B54-B1A5-4BAD-A358-6906BDBE3E40}" destId="{5FF3A548-117F-432F-8593-9BE9E47F81A4}" srcOrd="2" destOrd="0" presId="urn:microsoft.com/office/officeart/2005/8/layout/vList2"/>
    <dgm:cxn modelId="{D336ACD6-20C9-4B9D-BB56-9D05DC570D6C}" type="presParOf" srcId="{5EEF2B54-B1A5-4BAD-A358-6906BDBE3E40}" destId="{9ABDE8F5-3C5E-4775-8509-595CFD06082A}" srcOrd="3" destOrd="0" presId="urn:microsoft.com/office/officeart/2005/8/layout/vList2"/>
    <dgm:cxn modelId="{6A6A7750-D2BD-49EF-8877-A84C1F6464B0}" type="presParOf" srcId="{5EEF2B54-B1A5-4BAD-A358-6906BDBE3E40}" destId="{6DAD3BA1-A3D9-4C26-B9B0-B7ABECAD2F5A}" srcOrd="4" destOrd="0" presId="urn:microsoft.com/office/officeart/2005/8/layout/vList2"/>
    <dgm:cxn modelId="{0B291281-7BCC-458C-BB42-65417707FB22}" type="presParOf" srcId="{5EEF2B54-B1A5-4BAD-A358-6906BDBE3E40}" destId="{D23CCEDE-86BC-48E4-9693-5D32C152D413}" srcOrd="5" destOrd="0" presId="urn:microsoft.com/office/officeart/2005/8/layout/vList2"/>
    <dgm:cxn modelId="{B4BCA237-64F2-4B91-85E1-8CDC52111102}" type="presParOf" srcId="{5EEF2B54-B1A5-4BAD-A358-6906BDBE3E40}" destId="{8EA6617A-C507-40B7-8259-400E04F07E33}" srcOrd="6" destOrd="0" presId="urn:microsoft.com/office/officeart/2005/8/layout/vList2"/>
    <dgm:cxn modelId="{09C56929-970A-4F66-A3B2-26D0BD6F64DC}" type="presParOf" srcId="{5EEF2B54-B1A5-4BAD-A358-6906BDBE3E40}" destId="{8E9F4D1E-D4B8-43BF-B818-66B9F1D0633A}" srcOrd="7" destOrd="0" presId="urn:microsoft.com/office/officeart/2005/8/layout/vList2"/>
    <dgm:cxn modelId="{7AD484D2-BD13-4051-9B08-B502D058B7E6}" type="presParOf" srcId="{5EEF2B54-B1A5-4BAD-A358-6906BDBE3E40}" destId="{9DE385A0-4402-409B-8049-7B392FCDF254}" srcOrd="8" destOrd="0" presId="urn:microsoft.com/office/officeart/2005/8/layout/vList2"/>
    <dgm:cxn modelId="{A15D556B-DEC4-41E6-819F-2D8E08DF2A11}" type="presParOf" srcId="{5EEF2B54-B1A5-4BAD-A358-6906BDBE3E40}" destId="{26F8F4C2-BA34-4DA1-B9B4-575C2B1CE751}" srcOrd="9" destOrd="0" presId="urn:microsoft.com/office/officeart/2005/8/layout/vList2"/>
    <dgm:cxn modelId="{2835F1D1-08A2-4DFC-8EC7-8DCE68008F0E}" type="presParOf" srcId="{5EEF2B54-B1A5-4BAD-A358-6906BDBE3E40}" destId="{075F39C4-2877-4CBA-9E38-FBEB468E21C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A7C47-5832-4682-BFE6-1D53976A63C9}">
      <dsp:nvSpPr>
        <dsp:cNvPr id="0" name=""/>
        <dsp:cNvSpPr/>
      </dsp:nvSpPr>
      <dsp:spPr>
        <a:xfrm>
          <a:off x="0" y="3263"/>
          <a:ext cx="797136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ED48BC-130E-4664-B871-CEC4A0696D03}">
      <dsp:nvSpPr>
        <dsp:cNvPr id="0" name=""/>
        <dsp:cNvSpPr/>
      </dsp:nvSpPr>
      <dsp:spPr>
        <a:xfrm>
          <a:off x="0" y="3263"/>
          <a:ext cx="7971367" cy="60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Sept. 3rd – Spring DE Application opens</a:t>
          </a:r>
        </a:p>
      </dsp:txBody>
      <dsp:txXfrm>
        <a:off x="0" y="3263"/>
        <a:ext cx="7971367" cy="606999"/>
      </dsp:txXfrm>
    </dsp:sp>
    <dsp:sp modelId="{647EA980-C072-4922-A54D-90C2A3B5D9BB}">
      <dsp:nvSpPr>
        <dsp:cNvPr id="0" name=""/>
        <dsp:cNvSpPr/>
      </dsp:nvSpPr>
      <dsp:spPr>
        <a:xfrm>
          <a:off x="0" y="610262"/>
          <a:ext cx="797136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3E8FD1-C754-4481-BEDB-074FD87334E2}">
      <dsp:nvSpPr>
        <dsp:cNvPr id="0" name=""/>
        <dsp:cNvSpPr/>
      </dsp:nvSpPr>
      <dsp:spPr>
        <a:xfrm>
          <a:off x="0" y="610262"/>
          <a:ext cx="7971367" cy="60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Sept. 16</a:t>
          </a:r>
          <a:r>
            <a:rPr lang="en-US" sz="1400" b="1" kern="1200" baseline="30000" dirty="0"/>
            <a:t>th</a:t>
          </a:r>
          <a:r>
            <a:rPr lang="en-US" sz="1400" b="1" kern="1200" dirty="0"/>
            <a:t> – Sept. 20</a:t>
          </a:r>
          <a:r>
            <a:rPr lang="en-US" sz="1400" b="1" kern="1200" baseline="30000" dirty="0"/>
            <a:t>th</a:t>
          </a:r>
          <a:r>
            <a:rPr lang="en-US" sz="1400" b="1" kern="1200" dirty="0"/>
            <a:t> – College Week (themed days)</a:t>
          </a:r>
        </a:p>
      </dsp:txBody>
      <dsp:txXfrm>
        <a:off x="0" y="610262"/>
        <a:ext cx="7971367" cy="606999"/>
      </dsp:txXfrm>
    </dsp:sp>
    <dsp:sp modelId="{C1DA36C5-34D7-4DA2-BF1C-6304D7270110}">
      <dsp:nvSpPr>
        <dsp:cNvPr id="0" name=""/>
        <dsp:cNvSpPr/>
      </dsp:nvSpPr>
      <dsp:spPr>
        <a:xfrm>
          <a:off x="0" y="1217262"/>
          <a:ext cx="797136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A9F5DC-54D2-4837-B167-972B66349EAF}">
      <dsp:nvSpPr>
        <dsp:cNvPr id="0" name=""/>
        <dsp:cNvSpPr/>
      </dsp:nvSpPr>
      <dsp:spPr>
        <a:xfrm>
          <a:off x="0" y="1217262"/>
          <a:ext cx="7971367" cy="60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Sept. 24</a:t>
          </a:r>
          <a:r>
            <a:rPr lang="en-US" sz="1400" b="1" kern="1200" baseline="30000" dirty="0"/>
            <a:t>th</a:t>
          </a:r>
          <a:r>
            <a:rPr lang="en-US" sz="1400" b="1" kern="1200" dirty="0"/>
            <a:t> – ASVAB (Sign-Ups have closed, but student can email Mrs. Barton if they still want to test)</a:t>
          </a:r>
        </a:p>
      </dsp:txBody>
      <dsp:txXfrm>
        <a:off x="0" y="1217262"/>
        <a:ext cx="7971367" cy="606999"/>
      </dsp:txXfrm>
    </dsp:sp>
    <dsp:sp modelId="{D8EB0F0F-7BF4-4D2C-AA5C-A6C6B2F94182}">
      <dsp:nvSpPr>
        <dsp:cNvPr id="0" name=""/>
        <dsp:cNvSpPr/>
      </dsp:nvSpPr>
      <dsp:spPr>
        <a:xfrm>
          <a:off x="0" y="1824262"/>
          <a:ext cx="797136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13B805-ED1D-4E35-A79A-E2599C265C48}">
      <dsp:nvSpPr>
        <dsp:cNvPr id="0" name=""/>
        <dsp:cNvSpPr/>
      </dsp:nvSpPr>
      <dsp:spPr>
        <a:xfrm>
          <a:off x="0" y="1824262"/>
          <a:ext cx="7971367" cy="60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FAFSA Appts – Oct. 1, Oct. 22, Nov. 5, Nov. 19, Dec. 3 (all appts are from 10 am – 1 pm, Sign up in Guidance)</a:t>
          </a:r>
        </a:p>
      </dsp:txBody>
      <dsp:txXfrm>
        <a:off x="0" y="1824262"/>
        <a:ext cx="7971367" cy="606999"/>
      </dsp:txXfrm>
    </dsp:sp>
    <dsp:sp modelId="{108E07A2-FCF4-4A43-9DCB-5A09DF6FA2FF}">
      <dsp:nvSpPr>
        <dsp:cNvPr id="0" name=""/>
        <dsp:cNvSpPr/>
      </dsp:nvSpPr>
      <dsp:spPr>
        <a:xfrm>
          <a:off x="0" y="2431261"/>
          <a:ext cx="797136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694A75-E238-4644-A308-364D67F83C62}">
      <dsp:nvSpPr>
        <dsp:cNvPr id="0" name=""/>
        <dsp:cNvSpPr/>
      </dsp:nvSpPr>
      <dsp:spPr>
        <a:xfrm>
          <a:off x="0" y="2431261"/>
          <a:ext cx="7971367" cy="60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Oct. 1</a:t>
          </a:r>
          <a:r>
            <a:rPr lang="en-US" sz="1400" b="1" kern="1200" baseline="30000" dirty="0"/>
            <a:t>st</a:t>
          </a:r>
          <a:r>
            <a:rPr lang="en-US" sz="1400" b="1" kern="1200" dirty="0"/>
            <a:t> – Bright Futures Application opens</a:t>
          </a:r>
        </a:p>
      </dsp:txBody>
      <dsp:txXfrm>
        <a:off x="0" y="2431261"/>
        <a:ext cx="7971367" cy="606999"/>
      </dsp:txXfrm>
    </dsp:sp>
    <dsp:sp modelId="{CA55E9E7-2328-40E5-A8B5-8288126AAEE4}">
      <dsp:nvSpPr>
        <dsp:cNvPr id="0" name=""/>
        <dsp:cNvSpPr/>
      </dsp:nvSpPr>
      <dsp:spPr>
        <a:xfrm>
          <a:off x="0" y="3038261"/>
          <a:ext cx="797136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BA71CA-19C1-4E6B-8213-0C2536E07EC1}">
      <dsp:nvSpPr>
        <dsp:cNvPr id="0" name=""/>
        <dsp:cNvSpPr/>
      </dsp:nvSpPr>
      <dsp:spPr>
        <a:xfrm>
          <a:off x="0" y="3038261"/>
          <a:ext cx="7971367" cy="60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Oct. 3rd– DE Application closes</a:t>
          </a:r>
        </a:p>
      </dsp:txBody>
      <dsp:txXfrm>
        <a:off x="0" y="3038261"/>
        <a:ext cx="7971367" cy="606999"/>
      </dsp:txXfrm>
    </dsp:sp>
    <dsp:sp modelId="{870E6948-C08A-4AE2-9453-0F199E2B18B6}">
      <dsp:nvSpPr>
        <dsp:cNvPr id="0" name=""/>
        <dsp:cNvSpPr/>
      </dsp:nvSpPr>
      <dsp:spPr>
        <a:xfrm>
          <a:off x="0" y="3645260"/>
          <a:ext cx="797136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2CB072-EEE1-4640-8FAB-1731DF9EE3E5}">
      <dsp:nvSpPr>
        <dsp:cNvPr id="0" name=""/>
        <dsp:cNvSpPr/>
      </dsp:nvSpPr>
      <dsp:spPr>
        <a:xfrm>
          <a:off x="0" y="3645260"/>
          <a:ext cx="7971367" cy="60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Oct. 8</a:t>
          </a:r>
          <a:r>
            <a:rPr lang="en-US" sz="1400" b="1" kern="1200" baseline="30000" dirty="0"/>
            <a:t>th</a:t>
          </a:r>
          <a:r>
            <a:rPr lang="en-US" sz="1400" b="1" kern="1200" dirty="0"/>
            <a:t> – Sr School Day SAT</a:t>
          </a:r>
          <a:r>
            <a:rPr lang="en-US" sz="1400" kern="1200" dirty="0"/>
            <a:t>	</a:t>
          </a:r>
        </a:p>
      </dsp:txBody>
      <dsp:txXfrm>
        <a:off x="0" y="3645260"/>
        <a:ext cx="7971367" cy="606999"/>
      </dsp:txXfrm>
    </dsp:sp>
    <dsp:sp modelId="{D6522C4C-3B2B-4824-8DD2-88912C5E4405}">
      <dsp:nvSpPr>
        <dsp:cNvPr id="0" name=""/>
        <dsp:cNvSpPr/>
      </dsp:nvSpPr>
      <dsp:spPr>
        <a:xfrm>
          <a:off x="0" y="4252260"/>
          <a:ext cx="797136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7B605D-6932-45FA-867E-927449719942}">
      <dsp:nvSpPr>
        <dsp:cNvPr id="0" name=""/>
        <dsp:cNvSpPr/>
      </dsp:nvSpPr>
      <dsp:spPr>
        <a:xfrm>
          <a:off x="0" y="4252260"/>
          <a:ext cx="7971367" cy="60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Oct. 22nd – Math PERT for DE</a:t>
          </a:r>
        </a:p>
      </dsp:txBody>
      <dsp:txXfrm>
        <a:off x="0" y="4252260"/>
        <a:ext cx="7971367" cy="606999"/>
      </dsp:txXfrm>
    </dsp:sp>
    <dsp:sp modelId="{1EAFF805-FBF7-4590-AAED-E507B1835105}">
      <dsp:nvSpPr>
        <dsp:cNvPr id="0" name=""/>
        <dsp:cNvSpPr/>
      </dsp:nvSpPr>
      <dsp:spPr>
        <a:xfrm>
          <a:off x="0" y="4859259"/>
          <a:ext cx="797136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9FCA39-899E-4CA1-ABFD-FD84AC47B329}">
      <dsp:nvSpPr>
        <dsp:cNvPr id="0" name=""/>
        <dsp:cNvSpPr/>
      </dsp:nvSpPr>
      <dsp:spPr>
        <a:xfrm>
          <a:off x="0" y="4859259"/>
          <a:ext cx="7971367" cy="60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Oct. 23rd – Reading/Writing PERT for DE</a:t>
          </a:r>
        </a:p>
      </dsp:txBody>
      <dsp:txXfrm>
        <a:off x="0" y="4859259"/>
        <a:ext cx="7971367" cy="606999"/>
      </dsp:txXfrm>
    </dsp:sp>
    <dsp:sp modelId="{3198FBEC-704B-4334-9A09-92FEE5742A78}">
      <dsp:nvSpPr>
        <dsp:cNvPr id="0" name=""/>
        <dsp:cNvSpPr/>
      </dsp:nvSpPr>
      <dsp:spPr>
        <a:xfrm>
          <a:off x="0" y="5466259"/>
          <a:ext cx="797136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E5D455-E570-4B7E-A0EF-F9616586F58A}">
      <dsp:nvSpPr>
        <dsp:cNvPr id="0" name=""/>
        <dsp:cNvSpPr/>
      </dsp:nvSpPr>
      <dsp:spPr>
        <a:xfrm>
          <a:off x="0" y="5466259"/>
          <a:ext cx="7971367" cy="60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Oct. 31st – Yearbook Senior Picture Deadline (Bruce Wilson)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Nov. 1</a:t>
          </a:r>
          <a:r>
            <a:rPr lang="en-US" sz="1400" b="1" kern="1200" baseline="30000" dirty="0"/>
            <a:t>st</a:t>
          </a:r>
          <a:r>
            <a:rPr lang="en-US" sz="1400" b="1" kern="1200" dirty="0"/>
            <a:t> – Education Foundation Scholarship Application Opens</a:t>
          </a:r>
        </a:p>
      </dsp:txBody>
      <dsp:txXfrm>
        <a:off x="0" y="5466259"/>
        <a:ext cx="7971367" cy="606999"/>
      </dsp:txXfrm>
    </dsp:sp>
    <dsp:sp modelId="{CAEFEDF3-8559-44C1-B1A6-B46C7E2EE1AC}">
      <dsp:nvSpPr>
        <dsp:cNvPr id="0" name=""/>
        <dsp:cNvSpPr/>
      </dsp:nvSpPr>
      <dsp:spPr>
        <a:xfrm>
          <a:off x="0" y="6073259"/>
          <a:ext cx="7971367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FD98CC-F568-4497-B459-2DE86C1BE3E3}">
      <dsp:nvSpPr>
        <dsp:cNvPr id="0" name=""/>
        <dsp:cNvSpPr/>
      </dsp:nvSpPr>
      <dsp:spPr>
        <a:xfrm>
          <a:off x="0" y="6073259"/>
          <a:ext cx="7971367" cy="60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Nov. 8</a:t>
          </a:r>
          <a:r>
            <a:rPr lang="en-US" sz="1400" b="1" kern="1200" baseline="30000" dirty="0"/>
            <a:t>th</a:t>
          </a:r>
          <a:r>
            <a:rPr lang="en-US" sz="1400" b="1" kern="1200" dirty="0"/>
            <a:t> – DE PERT Scores Due to Valencia</a:t>
          </a:r>
          <a:r>
            <a:rPr lang="en-US" sz="1400" kern="1200" dirty="0"/>
            <a:t>	</a:t>
          </a:r>
        </a:p>
      </dsp:txBody>
      <dsp:txXfrm>
        <a:off x="0" y="6073259"/>
        <a:ext cx="7971367" cy="606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B9F7D-69F2-4857-A2EB-001C377334F7}">
      <dsp:nvSpPr>
        <dsp:cNvPr id="0" name=""/>
        <dsp:cNvSpPr/>
      </dsp:nvSpPr>
      <dsp:spPr>
        <a:xfrm>
          <a:off x="0" y="1844702"/>
          <a:ext cx="10927829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270F3-C740-46F2-AC3D-C304F135226C}">
      <dsp:nvSpPr>
        <dsp:cNvPr id="0" name=""/>
        <dsp:cNvSpPr/>
      </dsp:nvSpPr>
      <dsp:spPr>
        <a:xfrm>
          <a:off x="147002" y="1143715"/>
          <a:ext cx="2136475" cy="4427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7 Jan.</a:t>
          </a:r>
        </a:p>
      </dsp:txBody>
      <dsp:txXfrm>
        <a:off x="147002" y="1143715"/>
        <a:ext cx="2136475" cy="442728"/>
      </dsp:txXfrm>
    </dsp:sp>
    <dsp:sp modelId="{B59B9D5D-ED12-4E40-BCF2-F4B7EBDFF4A8}">
      <dsp:nvSpPr>
        <dsp:cNvPr id="0" name=""/>
        <dsp:cNvSpPr/>
      </dsp:nvSpPr>
      <dsp:spPr>
        <a:xfrm>
          <a:off x="147002" y="714"/>
          <a:ext cx="2136475" cy="11430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875" tIns="142875" rIns="142875" bIns="1428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FAFSA Help Appts – Jan. 7, Jan. 21, Feb-Apr dates TBD (Students sign up in Guidance)</a:t>
          </a:r>
        </a:p>
      </dsp:txBody>
      <dsp:txXfrm>
        <a:off x="147002" y="714"/>
        <a:ext cx="2136475" cy="1143000"/>
      </dsp:txXfrm>
    </dsp:sp>
    <dsp:sp modelId="{421A27AE-21F6-4F86-B20A-3131BED6D987}">
      <dsp:nvSpPr>
        <dsp:cNvPr id="0" name=""/>
        <dsp:cNvSpPr/>
      </dsp:nvSpPr>
      <dsp:spPr>
        <a:xfrm>
          <a:off x="1215240" y="1586444"/>
          <a:ext cx="0" cy="258258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E8F300-F758-4A96-99AE-633D342D9326}">
      <dsp:nvSpPr>
        <dsp:cNvPr id="0" name=""/>
        <dsp:cNvSpPr/>
      </dsp:nvSpPr>
      <dsp:spPr>
        <a:xfrm>
          <a:off x="1360909" y="2102960"/>
          <a:ext cx="2136475" cy="442728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5 Apr.</a:t>
          </a:r>
        </a:p>
      </dsp:txBody>
      <dsp:txXfrm>
        <a:off x="1360909" y="2102960"/>
        <a:ext cx="2136475" cy="442728"/>
      </dsp:txXfrm>
    </dsp:sp>
    <dsp:sp modelId="{8D07169F-ADB7-4181-9F70-378F9F7BF7D2}">
      <dsp:nvSpPr>
        <dsp:cNvPr id="0" name=""/>
        <dsp:cNvSpPr/>
      </dsp:nvSpPr>
      <dsp:spPr>
        <a:xfrm>
          <a:off x="1360909" y="2545689"/>
          <a:ext cx="2136475" cy="501805"/>
        </a:xfrm>
        <a:prstGeom prst="rect">
          <a:avLst/>
        </a:prstGeom>
        <a:solidFill>
          <a:schemeClr val="accent2">
            <a:tint val="40000"/>
            <a:alpha val="90000"/>
            <a:hueOff val="-121318"/>
            <a:satOff val="-10764"/>
            <a:lumOff val="-11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21318"/>
              <a:satOff val="-10764"/>
              <a:lumOff val="-1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875" tIns="142875" rIns="142875" bIns="1428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Grad Bash @ Universal</a:t>
          </a:r>
        </a:p>
      </dsp:txBody>
      <dsp:txXfrm>
        <a:off x="1360909" y="2545689"/>
        <a:ext cx="2136475" cy="501805"/>
      </dsp:txXfrm>
    </dsp:sp>
    <dsp:sp modelId="{B018A84F-8944-4FE1-B0D0-E7274CBFC320}">
      <dsp:nvSpPr>
        <dsp:cNvPr id="0" name=""/>
        <dsp:cNvSpPr/>
      </dsp:nvSpPr>
      <dsp:spPr>
        <a:xfrm>
          <a:off x="2429147" y="1844702"/>
          <a:ext cx="0" cy="258258"/>
        </a:xfrm>
        <a:prstGeom prst="line">
          <a:avLst/>
        </a:prstGeom>
        <a:noFill/>
        <a:ln w="635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059DC7-0007-473D-85F1-7E39AB78424F}">
      <dsp:nvSpPr>
        <dsp:cNvPr id="0" name=""/>
        <dsp:cNvSpPr/>
      </dsp:nvSpPr>
      <dsp:spPr>
        <a:xfrm rot="2700000">
          <a:off x="1186543" y="1816005"/>
          <a:ext cx="57393" cy="573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8DE599-BDBE-4589-9422-9A57B52B6677}">
      <dsp:nvSpPr>
        <dsp:cNvPr id="0" name=""/>
        <dsp:cNvSpPr/>
      </dsp:nvSpPr>
      <dsp:spPr>
        <a:xfrm rot="2700000">
          <a:off x="2400450" y="1816005"/>
          <a:ext cx="57393" cy="57393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74F39-0628-41F1-B123-E113AC9CEF62}">
      <dsp:nvSpPr>
        <dsp:cNvPr id="0" name=""/>
        <dsp:cNvSpPr/>
      </dsp:nvSpPr>
      <dsp:spPr>
        <a:xfrm>
          <a:off x="2574816" y="1143715"/>
          <a:ext cx="2136475" cy="442728"/>
        </a:xfrm>
        <a:prstGeom prst="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April</a:t>
          </a:r>
        </a:p>
      </dsp:txBody>
      <dsp:txXfrm>
        <a:off x="2574816" y="1143715"/>
        <a:ext cx="2136475" cy="442728"/>
      </dsp:txXfrm>
    </dsp:sp>
    <dsp:sp modelId="{DBE22BE5-601E-44E9-8207-A2EF295613E7}">
      <dsp:nvSpPr>
        <dsp:cNvPr id="0" name=""/>
        <dsp:cNvSpPr/>
      </dsp:nvSpPr>
      <dsp:spPr>
        <a:xfrm>
          <a:off x="2574816" y="641910"/>
          <a:ext cx="2136475" cy="501805"/>
        </a:xfrm>
        <a:prstGeom prst="rect">
          <a:avLst/>
        </a:prstGeom>
        <a:solidFill>
          <a:schemeClr val="accent2">
            <a:tint val="40000"/>
            <a:alpha val="90000"/>
            <a:hueOff val="-242636"/>
            <a:satOff val="-21527"/>
            <a:lumOff val="-22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42636"/>
              <a:satOff val="-21527"/>
              <a:lumOff val="-2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875" tIns="142875" rIns="142875" bIns="1428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Cap/Gown Distribution</a:t>
          </a:r>
        </a:p>
      </dsp:txBody>
      <dsp:txXfrm>
        <a:off x="2574816" y="641910"/>
        <a:ext cx="2136475" cy="501805"/>
      </dsp:txXfrm>
    </dsp:sp>
    <dsp:sp modelId="{47A9B45C-CBFE-41CE-8DCB-9CCBA0D19B3D}">
      <dsp:nvSpPr>
        <dsp:cNvPr id="0" name=""/>
        <dsp:cNvSpPr/>
      </dsp:nvSpPr>
      <dsp:spPr>
        <a:xfrm>
          <a:off x="3643054" y="1586444"/>
          <a:ext cx="0" cy="258258"/>
        </a:xfrm>
        <a:prstGeom prst="line">
          <a:avLst/>
        </a:prstGeom>
        <a:noFill/>
        <a:ln w="635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B8EF57-DD11-4483-8629-F0149312AAF3}">
      <dsp:nvSpPr>
        <dsp:cNvPr id="0" name=""/>
        <dsp:cNvSpPr/>
      </dsp:nvSpPr>
      <dsp:spPr>
        <a:xfrm>
          <a:off x="3788723" y="2102960"/>
          <a:ext cx="2136475" cy="442728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23 Apr.</a:t>
          </a:r>
        </a:p>
      </dsp:txBody>
      <dsp:txXfrm>
        <a:off x="3788723" y="2102960"/>
        <a:ext cx="2136475" cy="442728"/>
      </dsp:txXfrm>
    </dsp:sp>
    <dsp:sp modelId="{5A38694D-DA4D-43E2-9319-5919AD8AD6EE}">
      <dsp:nvSpPr>
        <dsp:cNvPr id="0" name=""/>
        <dsp:cNvSpPr/>
      </dsp:nvSpPr>
      <dsp:spPr>
        <a:xfrm>
          <a:off x="3788723" y="2545689"/>
          <a:ext cx="2136475" cy="919976"/>
        </a:xfrm>
        <a:prstGeom prst="rect">
          <a:avLst/>
        </a:prstGeom>
        <a:solidFill>
          <a:schemeClr val="accent2">
            <a:tint val="40000"/>
            <a:alpha val="90000"/>
            <a:hueOff val="-363954"/>
            <a:satOff val="-32291"/>
            <a:lumOff val="-33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63954"/>
              <a:satOff val="-32291"/>
              <a:lumOff val="-3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875" tIns="142875" rIns="142875" bIns="1428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Education Foundation Scholarship Awards Ceremony</a:t>
          </a:r>
        </a:p>
      </dsp:txBody>
      <dsp:txXfrm>
        <a:off x="3788723" y="2545689"/>
        <a:ext cx="2136475" cy="919976"/>
      </dsp:txXfrm>
    </dsp:sp>
    <dsp:sp modelId="{5EE2632B-6EEA-4E83-9A06-E1ACB3AFE9C2}">
      <dsp:nvSpPr>
        <dsp:cNvPr id="0" name=""/>
        <dsp:cNvSpPr/>
      </dsp:nvSpPr>
      <dsp:spPr>
        <a:xfrm>
          <a:off x="4856961" y="1844702"/>
          <a:ext cx="0" cy="258258"/>
        </a:xfrm>
        <a:prstGeom prst="line">
          <a:avLst/>
        </a:prstGeom>
        <a:noFill/>
        <a:ln w="635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AAA418-85FE-4C3C-B677-C9A696CF242D}">
      <dsp:nvSpPr>
        <dsp:cNvPr id="0" name=""/>
        <dsp:cNvSpPr/>
      </dsp:nvSpPr>
      <dsp:spPr>
        <a:xfrm rot="2700000">
          <a:off x="3614357" y="1816005"/>
          <a:ext cx="57393" cy="57393"/>
        </a:xfrm>
        <a:prstGeom prst="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3A39F-E54F-4DF7-B985-EBA2F2BEBE6D}">
      <dsp:nvSpPr>
        <dsp:cNvPr id="0" name=""/>
        <dsp:cNvSpPr/>
      </dsp:nvSpPr>
      <dsp:spPr>
        <a:xfrm rot="2700000">
          <a:off x="4828264" y="1816005"/>
          <a:ext cx="57393" cy="57393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B6223C-5F37-470A-AE9F-02CCE0824F4C}">
      <dsp:nvSpPr>
        <dsp:cNvPr id="0" name=""/>
        <dsp:cNvSpPr/>
      </dsp:nvSpPr>
      <dsp:spPr>
        <a:xfrm>
          <a:off x="5002629" y="1143715"/>
          <a:ext cx="2136475" cy="442728"/>
        </a:xfrm>
        <a:prstGeom prst="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25 Apr.</a:t>
          </a:r>
        </a:p>
      </dsp:txBody>
      <dsp:txXfrm>
        <a:off x="5002629" y="1143715"/>
        <a:ext cx="2136475" cy="442728"/>
      </dsp:txXfrm>
    </dsp:sp>
    <dsp:sp modelId="{DE874A27-CF11-432A-AEF8-3031D0D2B380}">
      <dsp:nvSpPr>
        <dsp:cNvPr id="0" name=""/>
        <dsp:cNvSpPr/>
      </dsp:nvSpPr>
      <dsp:spPr>
        <a:xfrm>
          <a:off x="5002629" y="432824"/>
          <a:ext cx="2136475" cy="710890"/>
        </a:xfrm>
        <a:prstGeom prst="rect">
          <a:avLst/>
        </a:prstGeom>
        <a:solidFill>
          <a:schemeClr val="accent2">
            <a:tint val="40000"/>
            <a:alpha val="90000"/>
            <a:hueOff val="-485272"/>
            <a:satOff val="-43055"/>
            <a:lumOff val="-43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85272"/>
              <a:satOff val="-43055"/>
              <a:lumOff val="-4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875" tIns="142875" rIns="142875" bIns="1428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Decision Day Celebration</a:t>
          </a:r>
        </a:p>
      </dsp:txBody>
      <dsp:txXfrm>
        <a:off x="5002629" y="432824"/>
        <a:ext cx="2136475" cy="710890"/>
      </dsp:txXfrm>
    </dsp:sp>
    <dsp:sp modelId="{E783658D-11BC-44DD-892E-785A01D61177}">
      <dsp:nvSpPr>
        <dsp:cNvPr id="0" name=""/>
        <dsp:cNvSpPr/>
      </dsp:nvSpPr>
      <dsp:spPr>
        <a:xfrm>
          <a:off x="6070867" y="1586444"/>
          <a:ext cx="0" cy="258258"/>
        </a:xfrm>
        <a:prstGeom prst="line">
          <a:avLst/>
        </a:prstGeom>
        <a:noFill/>
        <a:ln w="635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A6EFA-1E15-4E10-857B-1D448C389117}">
      <dsp:nvSpPr>
        <dsp:cNvPr id="0" name=""/>
        <dsp:cNvSpPr/>
      </dsp:nvSpPr>
      <dsp:spPr>
        <a:xfrm>
          <a:off x="6216536" y="2102960"/>
          <a:ext cx="2136475" cy="442728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26 Apr.</a:t>
          </a:r>
        </a:p>
      </dsp:txBody>
      <dsp:txXfrm>
        <a:off x="6216536" y="2102960"/>
        <a:ext cx="2136475" cy="442728"/>
      </dsp:txXfrm>
    </dsp:sp>
    <dsp:sp modelId="{05B5EA94-E5FE-4B72-8EE7-392B098576E3}">
      <dsp:nvSpPr>
        <dsp:cNvPr id="0" name=""/>
        <dsp:cNvSpPr/>
      </dsp:nvSpPr>
      <dsp:spPr>
        <a:xfrm>
          <a:off x="6216536" y="2545689"/>
          <a:ext cx="2136475" cy="501805"/>
        </a:xfrm>
        <a:prstGeom prst="rect">
          <a:avLst/>
        </a:prstGeom>
        <a:solidFill>
          <a:schemeClr val="accent2">
            <a:tint val="40000"/>
            <a:alpha val="90000"/>
            <a:hueOff val="-606590"/>
            <a:satOff val="-53819"/>
            <a:lumOff val="-54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06590"/>
              <a:satOff val="-53819"/>
              <a:lumOff val="-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875" tIns="142875" rIns="142875" bIns="1428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Prom</a:t>
          </a:r>
        </a:p>
      </dsp:txBody>
      <dsp:txXfrm>
        <a:off x="6216536" y="2545689"/>
        <a:ext cx="2136475" cy="501805"/>
      </dsp:txXfrm>
    </dsp:sp>
    <dsp:sp modelId="{C2625A39-2C60-4388-90FD-E905D9A6251C}">
      <dsp:nvSpPr>
        <dsp:cNvPr id="0" name=""/>
        <dsp:cNvSpPr/>
      </dsp:nvSpPr>
      <dsp:spPr>
        <a:xfrm>
          <a:off x="7284774" y="1844702"/>
          <a:ext cx="0" cy="258258"/>
        </a:xfrm>
        <a:prstGeom prst="line">
          <a:avLst/>
        </a:prstGeom>
        <a:noFill/>
        <a:ln w="635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E7E33-0717-4826-8D09-D49724B71822}">
      <dsp:nvSpPr>
        <dsp:cNvPr id="0" name=""/>
        <dsp:cNvSpPr/>
      </dsp:nvSpPr>
      <dsp:spPr>
        <a:xfrm rot="2700000">
          <a:off x="6042171" y="1816005"/>
          <a:ext cx="57393" cy="57393"/>
        </a:xfrm>
        <a:prstGeom prst="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94B7FF-04A1-4FDB-9124-730CE910DB22}">
      <dsp:nvSpPr>
        <dsp:cNvPr id="0" name=""/>
        <dsp:cNvSpPr/>
      </dsp:nvSpPr>
      <dsp:spPr>
        <a:xfrm rot="2700000">
          <a:off x="7256077" y="1816005"/>
          <a:ext cx="57393" cy="57393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2CAAC2-CB70-44D3-BDFE-14B332C11C3B}">
      <dsp:nvSpPr>
        <dsp:cNvPr id="0" name=""/>
        <dsp:cNvSpPr/>
      </dsp:nvSpPr>
      <dsp:spPr>
        <a:xfrm>
          <a:off x="7430443" y="1143715"/>
          <a:ext cx="2136475" cy="442728"/>
        </a:xfrm>
        <a:prstGeom prst="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21 May @ 1:30 pm</a:t>
          </a:r>
        </a:p>
      </dsp:txBody>
      <dsp:txXfrm>
        <a:off x="7430443" y="1143715"/>
        <a:ext cx="2136475" cy="442728"/>
      </dsp:txXfrm>
    </dsp:sp>
    <dsp:sp modelId="{7350FE94-B9D1-435F-BE89-106E236747E3}">
      <dsp:nvSpPr>
        <dsp:cNvPr id="0" name=""/>
        <dsp:cNvSpPr/>
      </dsp:nvSpPr>
      <dsp:spPr>
        <a:xfrm>
          <a:off x="7430443" y="432824"/>
          <a:ext cx="2136475" cy="710890"/>
        </a:xfrm>
        <a:prstGeom prst="rect">
          <a:avLst/>
        </a:prstGeom>
        <a:solidFill>
          <a:schemeClr val="accent2">
            <a:tint val="40000"/>
            <a:alpha val="90000"/>
            <a:hueOff val="-727908"/>
            <a:satOff val="-64582"/>
            <a:lumOff val="-65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27908"/>
              <a:satOff val="-64582"/>
              <a:lumOff val="-6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875" tIns="142875" rIns="142875" bIns="1428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Graduation @ Osceola Heritage Park</a:t>
          </a:r>
        </a:p>
      </dsp:txBody>
      <dsp:txXfrm>
        <a:off x="7430443" y="432824"/>
        <a:ext cx="2136475" cy="710890"/>
      </dsp:txXfrm>
    </dsp:sp>
    <dsp:sp modelId="{A692A25C-CB4C-407C-9AA0-4866FF1DE0A0}">
      <dsp:nvSpPr>
        <dsp:cNvPr id="0" name=""/>
        <dsp:cNvSpPr/>
      </dsp:nvSpPr>
      <dsp:spPr>
        <a:xfrm>
          <a:off x="8498681" y="1586444"/>
          <a:ext cx="0" cy="258258"/>
        </a:xfrm>
        <a:prstGeom prst="line">
          <a:avLst/>
        </a:prstGeom>
        <a:noFill/>
        <a:ln w="635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82998-703F-40B8-A14F-AF65FC0E4291}">
      <dsp:nvSpPr>
        <dsp:cNvPr id="0" name=""/>
        <dsp:cNvSpPr/>
      </dsp:nvSpPr>
      <dsp:spPr>
        <a:xfrm>
          <a:off x="8644350" y="2102960"/>
          <a:ext cx="2136475" cy="442728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May</a:t>
          </a:r>
        </a:p>
      </dsp:txBody>
      <dsp:txXfrm>
        <a:off x="8644350" y="2102960"/>
        <a:ext cx="2136475" cy="442728"/>
      </dsp:txXfrm>
    </dsp:sp>
    <dsp:sp modelId="{3ECC0447-795C-4F91-A0BE-0B06A1CFBA21}">
      <dsp:nvSpPr>
        <dsp:cNvPr id="0" name=""/>
        <dsp:cNvSpPr/>
      </dsp:nvSpPr>
      <dsp:spPr>
        <a:xfrm>
          <a:off x="8644350" y="2545689"/>
          <a:ext cx="2136475" cy="919976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875" tIns="142875" rIns="142875" bIns="1428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Senior Academic Awards Ceremony @ 6pm</a:t>
          </a:r>
        </a:p>
      </dsp:txBody>
      <dsp:txXfrm>
        <a:off x="8644350" y="2545689"/>
        <a:ext cx="2136475" cy="919976"/>
      </dsp:txXfrm>
    </dsp:sp>
    <dsp:sp modelId="{78A64863-A458-41A1-BF04-F0423B5CDB68}">
      <dsp:nvSpPr>
        <dsp:cNvPr id="0" name=""/>
        <dsp:cNvSpPr/>
      </dsp:nvSpPr>
      <dsp:spPr>
        <a:xfrm>
          <a:off x="9712588" y="1844702"/>
          <a:ext cx="0" cy="258258"/>
        </a:xfrm>
        <a:prstGeom prst="line">
          <a:avLst/>
        </a:pr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3E787-781F-430D-93F9-36DEB5AF1E09}">
      <dsp:nvSpPr>
        <dsp:cNvPr id="0" name=""/>
        <dsp:cNvSpPr/>
      </dsp:nvSpPr>
      <dsp:spPr>
        <a:xfrm rot="2700000">
          <a:off x="8469984" y="1816005"/>
          <a:ext cx="57393" cy="57393"/>
        </a:xfrm>
        <a:prstGeom prst="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B5B2CA-EC5C-4AC2-B814-3418080BD885}">
      <dsp:nvSpPr>
        <dsp:cNvPr id="0" name=""/>
        <dsp:cNvSpPr/>
      </dsp:nvSpPr>
      <dsp:spPr>
        <a:xfrm rot="2700000">
          <a:off x="9683891" y="1816005"/>
          <a:ext cx="57393" cy="5739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F8D11-FB98-4C89-828B-9CB544B34E24}">
      <dsp:nvSpPr>
        <dsp:cNvPr id="0" name=""/>
        <dsp:cNvSpPr/>
      </dsp:nvSpPr>
      <dsp:spPr>
        <a:xfrm>
          <a:off x="0" y="0"/>
          <a:ext cx="104590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308DB2-BBB6-4989-801C-945917C4E260}">
      <dsp:nvSpPr>
        <dsp:cNvPr id="0" name=""/>
        <dsp:cNvSpPr/>
      </dsp:nvSpPr>
      <dsp:spPr>
        <a:xfrm>
          <a:off x="0" y="2325"/>
          <a:ext cx="10459036" cy="79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Mrs. Tart</a:t>
          </a:r>
          <a:r>
            <a:rPr lang="en-US" sz="1900" kern="1200" dirty="0"/>
            <a:t>		</a:t>
          </a:r>
          <a:r>
            <a:rPr lang="en-US" sz="1900" b="1" kern="1200" dirty="0">
              <a:hlinkClick xmlns:r="http://schemas.openxmlformats.org/officeDocument/2006/relationships" r:id="rId1"/>
            </a:rPr>
            <a:t>Manuela.Tart@osceolaschools.net</a:t>
          </a:r>
          <a:r>
            <a:rPr lang="en-US" sz="1900" kern="1200" dirty="0"/>
            <a:t>			</a:t>
          </a:r>
          <a:r>
            <a:rPr lang="en-US" sz="1900" b="1" kern="1200" dirty="0"/>
            <a:t>A-CE</a:t>
          </a:r>
        </a:p>
      </dsp:txBody>
      <dsp:txXfrm>
        <a:off x="0" y="2325"/>
        <a:ext cx="10459036" cy="792929"/>
      </dsp:txXfrm>
    </dsp:sp>
    <dsp:sp modelId="{84DC214C-F67F-4E4B-86F7-4CA9CA9449F6}">
      <dsp:nvSpPr>
        <dsp:cNvPr id="0" name=""/>
        <dsp:cNvSpPr/>
      </dsp:nvSpPr>
      <dsp:spPr>
        <a:xfrm>
          <a:off x="0" y="795254"/>
          <a:ext cx="104590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3288A-F7E0-4DCE-94B3-5162D70F94AB}">
      <dsp:nvSpPr>
        <dsp:cNvPr id="0" name=""/>
        <dsp:cNvSpPr/>
      </dsp:nvSpPr>
      <dsp:spPr>
        <a:xfrm>
          <a:off x="0" y="795254"/>
          <a:ext cx="10459036" cy="79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Ms. Holden		</a:t>
          </a:r>
          <a:r>
            <a:rPr lang="en-US" sz="1900" b="1" kern="1200" dirty="0">
              <a:hlinkClick xmlns:r="http://schemas.openxmlformats.org/officeDocument/2006/relationships" r:id="rId2"/>
            </a:rPr>
            <a:t>Deana.Hetherly@osceolaschools.net</a:t>
          </a:r>
          <a:r>
            <a:rPr lang="en-US" sz="1900" b="1" kern="1200" dirty="0"/>
            <a:t> (until Oct/Nov)	CH-GA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Ms. Yaeger  		</a:t>
          </a:r>
          <a:r>
            <a:rPr lang="en-US" sz="1900" b="1" kern="1200" dirty="0">
              <a:hlinkClick xmlns:r="http://schemas.openxmlformats.org/officeDocument/2006/relationships" r:id="rId3"/>
            </a:rPr>
            <a:t>Madison.Yaeger@osceolaschools.net</a:t>
          </a:r>
          <a:r>
            <a:rPr lang="en-US" sz="1900" b="1" kern="1200" dirty="0"/>
            <a:t>			GE-L</a:t>
          </a:r>
          <a:endParaRPr lang="en-US" sz="1900" kern="1200" dirty="0"/>
        </a:p>
      </dsp:txBody>
      <dsp:txXfrm>
        <a:off x="0" y="795254"/>
        <a:ext cx="10459036" cy="792929"/>
      </dsp:txXfrm>
    </dsp:sp>
    <dsp:sp modelId="{B82EA2FD-5F93-4F07-9F3E-0A24539BA45C}">
      <dsp:nvSpPr>
        <dsp:cNvPr id="0" name=""/>
        <dsp:cNvSpPr/>
      </dsp:nvSpPr>
      <dsp:spPr>
        <a:xfrm>
          <a:off x="0" y="1588184"/>
          <a:ext cx="104590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CB49BF-2022-432D-97B8-B5BF6EBE3907}">
      <dsp:nvSpPr>
        <dsp:cNvPr id="0" name=""/>
        <dsp:cNvSpPr/>
      </dsp:nvSpPr>
      <dsp:spPr>
        <a:xfrm>
          <a:off x="0" y="1588184"/>
          <a:ext cx="10459036" cy="79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Mrs. </a:t>
          </a:r>
          <a:r>
            <a:rPr lang="en-US" sz="1900" b="1" kern="1200" dirty="0" err="1"/>
            <a:t>Hetherly</a:t>
          </a:r>
          <a:r>
            <a:rPr lang="en-US" sz="1900" b="1" kern="1200" dirty="0"/>
            <a:t>		</a:t>
          </a:r>
          <a:r>
            <a:rPr lang="en-US" sz="1900" b="1" kern="1200" dirty="0">
              <a:hlinkClick xmlns:r="http://schemas.openxmlformats.org/officeDocument/2006/relationships" r:id="rId2"/>
            </a:rPr>
            <a:t>Deana.Hetherly@osceolaschools.net</a:t>
          </a:r>
          <a:r>
            <a:rPr lang="en-US" sz="1900" b="1" kern="1200" dirty="0"/>
            <a:t>			M-P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Mrs. </a:t>
          </a:r>
          <a:r>
            <a:rPr lang="en-US" sz="1900" b="1" kern="1200" dirty="0" err="1"/>
            <a:t>Lineburgh</a:t>
          </a:r>
          <a:r>
            <a:rPr lang="en-US" sz="1900" b="1" kern="1200" dirty="0"/>
            <a:t>		</a:t>
          </a:r>
          <a:r>
            <a:rPr lang="en-US" sz="1900" b="1" kern="1200" dirty="0">
              <a:hlinkClick xmlns:r="http://schemas.openxmlformats.org/officeDocument/2006/relationships" r:id="rId4"/>
            </a:rPr>
            <a:t>Gloria.Lineburgh@osceolaschools.net</a:t>
          </a:r>
          <a:r>
            <a:rPr lang="en-US" sz="1900" b="1" kern="1200" dirty="0"/>
            <a:t>			Q-SL</a:t>
          </a:r>
          <a:endParaRPr lang="en-US" sz="1900" kern="1200" dirty="0"/>
        </a:p>
      </dsp:txBody>
      <dsp:txXfrm>
        <a:off x="0" y="1588184"/>
        <a:ext cx="10459036" cy="792929"/>
      </dsp:txXfrm>
    </dsp:sp>
    <dsp:sp modelId="{0EA462BD-CB27-4148-860F-51279C7BFA2F}">
      <dsp:nvSpPr>
        <dsp:cNvPr id="0" name=""/>
        <dsp:cNvSpPr/>
      </dsp:nvSpPr>
      <dsp:spPr>
        <a:xfrm>
          <a:off x="0" y="2381114"/>
          <a:ext cx="104590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0F76C-D794-40F9-B898-DC00186E6818}">
      <dsp:nvSpPr>
        <dsp:cNvPr id="0" name=""/>
        <dsp:cNvSpPr/>
      </dsp:nvSpPr>
      <dsp:spPr>
        <a:xfrm>
          <a:off x="0" y="2381114"/>
          <a:ext cx="10459036" cy="79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Mrs. Carrasquillo 	 </a:t>
          </a:r>
          <a:r>
            <a:rPr lang="en-US" sz="1900" b="1" kern="1200" dirty="0">
              <a:hlinkClick xmlns:r="http://schemas.openxmlformats.org/officeDocument/2006/relationships" r:id="rId5"/>
            </a:rPr>
            <a:t>Angelina.Carrasquillo@osceolaschools.net</a:t>
          </a:r>
          <a:r>
            <a:rPr lang="en-US" sz="1900" b="1" kern="1200" dirty="0"/>
            <a:t>		SM-Z</a:t>
          </a:r>
          <a:endParaRPr lang="en-US" sz="1900" kern="1200" dirty="0"/>
        </a:p>
      </dsp:txBody>
      <dsp:txXfrm>
        <a:off x="0" y="2381114"/>
        <a:ext cx="10459036" cy="792929"/>
      </dsp:txXfrm>
    </dsp:sp>
    <dsp:sp modelId="{9AEB0218-16C7-46EB-8C89-C44F7CF54D4C}">
      <dsp:nvSpPr>
        <dsp:cNvPr id="0" name=""/>
        <dsp:cNvSpPr/>
      </dsp:nvSpPr>
      <dsp:spPr>
        <a:xfrm>
          <a:off x="0" y="3174043"/>
          <a:ext cx="104590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E43D5-7BB6-413C-A857-A55841D0ADC3}">
      <dsp:nvSpPr>
        <dsp:cNvPr id="0" name=""/>
        <dsp:cNvSpPr/>
      </dsp:nvSpPr>
      <dsp:spPr>
        <a:xfrm>
          <a:off x="0" y="3174043"/>
          <a:ext cx="10459036" cy="79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Mrs. Barton		</a:t>
          </a:r>
          <a:r>
            <a:rPr lang="en-US" sz="1900" b="1" kern="1200" dirty="0">
              <a:hlinkClick xmlns:r="http://schemas.openxmlformats.org/officeDocument/2006/relationships" r:id="rId6"/>
            </a:rPr>
            <a:t>Cathy.Barton@osceolaschools.net</a:t>
          </a:r>
          <a:r>
            <a:rPr lang="en-US" sz="1900" b="1" kern="1200" dirty="0"/>
            <a:t>		College/Career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Mr. Rosario		</a:t>
          </a:r>
          <a:r>
            <a:rPr lang="en-US" sz="1900" b="1" kern="1200" dirty="0">
              <a:hlinkClick xmlns:r="http://schemas.openxmlformats.org/officeDocument/2006/relationships" r:id="rId7"/>
            </a:rPr>
            <a:t>Victor.Rosariojr@osceolaschools.net</a:t>
          </a:r>
          <a:r>
            <a:rPr lang="en-US" sz="1900" b="1" kern="1200" dirty="0"/>
            <a:t>		Valencia Coach</a:t>
          </a:r>
          <a:endParaRPr lang="en-US" sz="1900" kern="1200" dirty="0"/>
        </a:p>
      </dsp:txBody>
      <dsp:txXfrm>
        <a:off x="0" y="3174043"/>
        <a:ext cx="10459036" cy="792929"/>
      </dsp:txXfrm>
    </dsp:sp>
    <dsp:sp modelId="{65792346-4ED2-4DEC-B4F4-EAE4A75BE2EA}">
      <dsp:nvSpPr>
        <dsp:cNvPr id="0" name=""/>
        <dsp:cNvSpPr/>
      </dsp:nvSpPr>
      <dsp:spPr>
        <a:xfrm>
          <a:off x="0" y="3966973"/>
          <a:ext cx="104590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2CB4F-46FA-4446-8596-C551CF51D771}">
      <dsp:nvSpPr>
        <dsp:cNvPr id="0" name=""/>
        <dsp:cNvSpPr/>
      </dsp:nvSpPr>
      <dsp:spPr>
        <a:xfrm>
          <a:off x="0" y="3966973"/>
          <a:ext cx="10459036" cy="79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b="1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Mrs. Cummings		</a:t>
          </a:r>
          <a:r>
            <a:rPr lang="en-US" sz="1900" b="1" kern="1200" dirty="0">
              <a:hlinkClick xmlns:r="http://schemas.openxmlformats.org/officeDocument/2006/relationships" r:id="rId8"/>
            </a:rPr>
            <a:t>Ashley.Cummings@osceolaschools.net</a:t>
          </a:r>
          <a:r>
            <a:rPr lang="en-US" sz="1900" b="1" kern="1200" dirty="0"/>
            <a:t>		Social Worker</a:t>
          </a:r>
        </a:p>
      </dsp:txBody>
      <dsp:txXfrm>
        <a:off x="0" y="3966973"/>
        <a:ext cx="10459036" cy="7929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6CEAA-9F0C-4645-B2D3-BD5F80073911}">
      <dsp:nvSpPr>
        <dsp:cNvPr id="0" name=""/>
        <dsp:cNvSpPr/>
      </dsp:nvSpPr>
      <dsp:spPr>
        <a:xfrm>
          <a:off x="3011" y="1153603"/>
          <a:ext cx="2150224" cy="136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94234E-0E4A-499C-9389-732232F030E8}">
      <dsp:nvSpPr>
        <dsp:cNvPr id="0" name=""/>
        <dsp:cNvSpPr/>
      </dsp:nvSpPr>
      <dsp:spPr>
        <a:xfrm>
          <a:off x="241925" y="1380571"/>
          <a:ext cx="2150224" cy="1365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 dirty="0"/>
            <a:t>Freshmen text @</a:t>
          </a:r>
          <a:r>
            <a:rPr lang="en-US" sz="2100" kern="1200" dirty="0"/>
            <a:t>28harmony   </a:t>
          </a:r>
          <a:r>
            <a:rPr lang="en-US" sz="2100" b="0" i="0" kern="1200" baseline="0" dirty="0"/>
            <a:t> to 81010</a:t>
          </a:r>
          <a:endParaRPr lang="en-US" sz="2100" kern="1200" dirty="0"/>
        </a:p>
      </dsp:txBody>
      <dsp:txXfrm>
        <a:off x="281916" y="1420562"/>
        <a:ext cx="2070242" cy="1285410"/>
      </dsp:txXfrm>
    </dsp:sp>
    <dsp:sp modelId="{26528094-2F66-4A8C-B673-19CD9E8DEE80}">
      <dsp:nvSpPr>
        <dsp:cNvPr id="0" name=""/>
        <dsp:cNvSpPr/>
      </dsp:nvSpPr>
      <dsp:spPr>
        <a:xfrm>
          <a:off x="2631063" y="1153603"/>
          <a:ext cx="2150224" cy="136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9F647-55A2-4445-B63F-B431F5DBBD77}">
      <dsp:nvSpPr>
        <dsp:cNvPr id="0" name=""/>
        <dsp:cNvSpPr/>
      </dsp:nvSpPr>
      <dsp:spPr>
        <a:xfrm>
          <a:off x="2869977" y="1380571"/>
          <a:ext cx="2150224" cy="1365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Sophomores</a:t>
          </a:r>
          <a:r>
            <a:rPr lang="en-US" sz="2100" b="0" i="0" kern="1200" baseline="0" dirty="0"/>
            <a:t> text @</a:t>
          </a:r>
          <a:r>
            <a:rPr lang="en-US" sz="2100" kern="1200" dirty="0"/>
            <a:t>27harmony</a:t>
          </a:r>
          <a:r>
            <a:rPr lang="en-US" sz="2100" b="0" i="0" kern="1200" baseline="0" dirty="0"/>
            <a:t>     to 81010</a:t>
          </a:r>
          <a:endParaRPr lang="en-US" sz="2100" kern="1200" dirty="0"/>
        </a:p>
      </dsp:txBody>
      <dsp:txXfrm>
        <a:off x="2909968" y="1420562"/>
        <a:ext cx="2070242" cy="1285410"/>
      </dsp:txXfrm>
    </dsp:sp>
    <dsp:sp modelId="{63D16FD4-FD65-447D-B812-21FBB53D96CE}">
      <dsp:nvSpPr>
        <dsp:cNvPr id="0" name=""/>
        <dsp:cNvSpPr/>
      </dsp:nvSpPr>
      <dsp:spPr>
        <a:xfrm>
          <a:off x="5259115" y="1153603"/>
          <a:ext cx="2150224" cy="136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8446D-4CD7-4049-A73E-096D9F525A6D}">
      <dsp:nvSpPr>
        <dsp:cNvPr id="0" name=""/>
        <dsp:cNvSpPr/>
      </dsp:nvSpPr>
      <dsp:spPr>
        <a:xfrm>
          <a:off x="5498029" y="1380571"/>
          <a:ext cx="2150224" cy="1365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Juniors</a:t>
          </a:r>
          <a:r>
            <a:rPr lang="en-US" sz="2100" b="0" i="0" kern="1200" baseline="0" dirty="0"/>
            <a:t> text @</a:t>
          </a:r>
          <a:r>
            <a:rPr lang="en-US" sz="2100" kern="1200" dirty="0"/>
            <a:t>26hhs</a:t>
          </a:r>
          <a:r>
            <a:rPr lang="en-US" sz="2100" b="0" i="0" kern="1200" baseline="0" dirty="0"/>
            <a:t>              to 81010</a:t>
          </a:r>
          <a:endParaRPr lang="en-US" sz="2100" kern="1200" dirty="0"/>
        </a:p>
      </dsp:txBody>
      <dsp:txXfrm>
        <a:off x="5538020" y="1420562"/>
        <a:ext cx="2070242" cy="1285410"/>
      </dsp:txXfrm>
    </dsp:sp>
    <dsp:sp modelId="{DC1A2213-D933-4B23-A372-CE1A9430D78B}">
      <dsp:nvSpPr>
        <dsp:cNvPr id="0" name=""/>
        <dsp:cNvSpPr/>
      </dsp:nvSpPr>
      <dsp:spPr>
        <a:xfrm>
          <a:off x="7887167" y="1153603"/>
          <a:ext cx="2150224" cy="136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496A69-4979-40DE-A303-E5439AA33B0B}">
      <dsp:nvSpPr>
        <dsp:cNvPr id="0" name=""/>
        <dsp:cNvSpPr/>
      </dsp:nvSpPr>
      <dsp:spPr>
        <a:xfrm>
          <a:off x="8126081" y="1380571"/>
          <a:ext cx="2150224" cy="1365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 dirty="0"/>
            <a:t>Seniors text @25</a:t>
          </a:r>
          <a:r>
            <a:rPr lang="en-US" sz="2100" kern="1200" dirty="0"/>
            <a:t>harmony</a:t>
          </a:r>
          <a:r>
            <a:rPr lang="en-US" sz="2100" b="0" i="0" kern="1200" baseline="0" dirty="0"/>
            <a:t>    to 81010</a:t>
          </a:r>
          <a:endParaRPr lang="en-US" sz="2100" kern="1200" dirty="0"/>
        </a:p>
      </dsp:txBody>
      <dsp:txXfrm>
        <a:off x="8166072" y="1420562"/>
        <a:ext cx="2070242" cy="12854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5A6A99-8E2F-49FE-A6ED-076AD808D539}">
      <dsp:nvSpPr>
        <dsp:cNvPr id="0" name=""/>
        <dsp:cNvSpPr/>
      </dsp:nvSpPr>
      <dsp:spPr>
        <a:xfrm rot="5400000">
          <a:off x="3469292" y="-803128"/>
          <a:ext cx="2128307" cy="426677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Merit Scholarship $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Fall Term Seats Fill Quickly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Everyone Applies First Time in College Freshman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Regular Decision, Early Action, Early Decision, Rolling</a:t>
          </a:r>
        </a:p>
      </dsp:txBody>
      <dsp:txXfrm rot="-5400000">
        <a:off x="2400060" y="369999"/>
        <a:ext cx="4162878" cy="1920517"/>
      </dsp:txXfrm>
    </dsp:sp>
    <dsp:sp modelId="{215CE443-8EBB-4860-BEF1-4AD51E1FF4F3}">
      <dsp:nvSpPr>
        <dsp:cNvPr id="0" name=""/>
        <dsp:cNvSpPr/>
      </dsp:nvSpPr>
      <dsp:spPr>
        <a:xfrm>
          <a:off x="0" y="66"/>
          <a:ext cx="2400059" cy="266038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4-Year Universities – Oct. 15</a:t>
          </a:r>
          <a:r>
            <a:rPr lang="en-US" sz="3100" kern="1200" baseline="30000" dirty="0"/>
            <a:t>th</a:t>
          </a:r>
          <a:r>
            <a:rPr lang="en-US" sz="3100" kern="1200" dirty="0"/>
            <a:t>-Nov. 1</a:t>
          </a:r>
          <a:r>
            <a:rPr lang="en-US" sz="3100" kern="1200" baseline="30000" dirty="0"/>
            <a:t>st</a:t>
          </a:r>
          <a:r>
            <a:rPr lang="en-US" sz="3100" kern="1200" dirty="0"/>
            <a:t> </a:t>
          </a:r>
        </a:p>
      </dsp:txBody>
      <dsp:txXfrm>
        <a:off x="117161" y="117227"/>
        <a:ext cx="2165737" cy="2426061"/>
      </dsp:txXfrm>
    </dsp:sp>
    <dsp:sp modelId="{B136EC05-BB7D-465C-AC18-956969E93C9C}">
      <dsp:nvSpPr>
        <dsp:cNvPr id="0" name=""/>
        <dsp:cNvSpPr/>
      </dsp:nvSpPr>
      <dsp:spPr>
        <a:xfrm rot="5400000">
          <a:off x="3469292" y="1990274"/>
          <a:ext cx="2128307" cy="4266773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Allows Time to Submit Required Documents</a:t>
          </a:r>
        </a:p>
      </dsp:txBody>
      <dsp:txXfrm rot="-5400000">
        <a:off x="2400060" y="3163402"/>
        <a:ext cx="4162878" cy="1920517"/>
      </dsp:txXfrm>
    </dsp:sp>
    <dsp:sp modelId="{399E43AE-C81A-4089-9D80-ED2D204C5381}">
      <dsp:nvSpPr>
        <dsp:cNvPr id="0" name=""/>
        <dsp:cNvSpPr/>
      </dsp:nvSpPr>
      <dsp:spPr>
        <a:xfrm>
          <a:off x="0" y="2793469"/>
          <a:ext cx="2400059" cy="2660383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2-Year and Technical Colleges – Jan. 1</a:t>
          </a:r>
          <a:r>
            <a:rPr lang="en-US" sz="3100" kern="1200" baseline="30000"/>
            <a:t>st</a:t>
          </a:r>
          <a:r>
            <a:rPr lang="en-US" sz="3100" kern="1200"/>
            <a:t> </a:t>
          </a:r>
        </a:p>
      </dsp:txBody>
      <dsp:txXfrm>
        <a:off x="117161" y="2910630"/>
        <a:ext cx="2165737" cy="24260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62D14-4E9B-4C85-BB13-3AF876F158C1}">
      <dsp:nvSpPr>
        <dsp:cNvPr id="0" name=""/>
        <dsp:cNvSpPr/>
      </dsp:nvSpPr>
      <dsp:spPr>
        <a:xfrm>
          <a:off x="718664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FBAAC6-591D-4AD6-8187-FAEDDCD3A51A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9EAB0-19F3-48DE-AFB6-875E80F37646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Victor Rosario – </a:t>
          </a:r>
          <a:r>
            <a:rPr lang="en-US" sz="1300" kern="1200">
              <a:hlinkClick xmlns:r="http://schemas.openxmlformats.org/officeDocument/2006/relationships" r:id="rId3"/>
            </a:rPr>
            <a:t>Victor.Rosariojr@osceolaschools.net</a:t>
          </a:r>
          <a:endParaRPr lang="en-US" sz="1300" kern="1200"/>
        </a:p>
      </dsp:txBody>
      <dsp:txXfrm>
        <a:off x="93445" y="3018902"/>
        <a:ext cx="3206250" cy="720000"/>
      </dsp:txXfrm>
    </dsp:sp>
    <dsp:sp modelId="{29445C28-C14E-4047-A0FD-03E91B8F716C}">
      <dsp:nvSpPr>
        <dsp:cNvPr id="0" name=""/>
        <dsp:cNvSpPr/>
      </dsp:nvSpPr>
      <dsp:spPr>
        <a:xfrm>
          <a:off x="4486008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21D1EF-F0AB-445F-AA0F-9F4045D36309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EA5D6-4BA1-4C50-BFB8-407A8E2FA13F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In Guidance every Tuesday and every other Friday</a:t>
          </a:r>
        </a:p>
      </dsp:txBody>
      <dsp:txXfrm>
        <a:off x="3860789" y="3018902"/>
        <a:ext cx="3206250" cy="720000"/>
      </dsp:txXfrm>
    </dsp:sp>
    <dsp:sp modelId="{809E5288-0891-4C8A-B57B-3FEE1C222D38}">
      <dsp:nvSpPr>
        <dsp:cNvPr id="0" name=""/>
        <dsp:cNvSpPr/>
      </dsp:nvSpPr>
      <dsp:spPr>
        <a:xfrm>
          <a:off x="8253352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3B1F72-5E3F-49A4-AF3D-F55658983EBE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EF925-917E-4FF6-8E7E-C5775EB9B2CF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Assist with the Valencia applications, scholarships and special programs</a:t>
          </a:r>
        </a:p>
      </dsp:txBody>
      <dsp:txXfrm>
        <a:off x="7628133" y="3018902"/>
        <a:ext cx="320625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B9C8F-63A4-44F5-9815-6845A0185767}">
      <dsp:nvSpPr>
        <dsp:cNvPr id="0" name=""/>
        <dsp:cNvSpPr/>
      </dsp:nvSpPr>
      <dsp:spPr>
        <a:xfrm>
          <a:off x="0" y="985549"/>
          <a:ext cx="6666833" cy="52767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Air/Space Force, SSGT Martinez, 321-403-1029</a:t>
          </a:r>
        </a:p>
      </dsp:txBody>
      <dsp:txXfrm>
        <a:off x="25759" y="1011308"/>
        <a:ext cx="6615315" cy="476152"/>
      </dsp:txXfrm>
    </dsp:sp>
    <dsp:sp modelId="{5FF3A548-117F-432F-8593-9BE9E47F81A4}">
      <dsp:nvSpPr>
        <dsp:cNvPr id="0" name=""/>
        <dsp:cNvSpPr/>
      </dsp:nvSpPr>
      <dsp:spPr>
        <a:xfrm>
          <a:off x="0" y="1576579"/>
          <a:ext cx="6666833" cy="52767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Army, SSGT Rice, 785-317-4343</a:t>
          </a:r>
        </a:p>
      </dsp:txBody>
      <dsp:txXfrm>
        <a:off x="25759" y="1602338"/>
        <a:ext cx="6615315" cy="476152"/>
      </dsp:txXfrm>
    </dsp:sp>
    <dsp:sp modelId="{6DAD3BA1-A3D9-4C26-B9B0-B7ABECAD2F5A}">
      <dsp:nvSpPr>
        <dsp:cNvPr id="0" name=""/>
        <dsp:cNvSpPr/>
      </dsp:nvSpPr>
      <dsp:spPr>
        <a:xfrm>
          <a:off x="0" y="2167610"/>
          <a:ext cx="6666833" cy="52767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Coast Guard, Petty Officer Arroyo Colon, 407-960-0962</a:t>
          </a:r>
        </a:p>
      </dsp:txBody>
      <dsp:txXfrm>
        <a:off x="25759" y="2193369"/>
        <a:ext cx="6615315" cy="476152"/>
      </dsp:txXfrm>
    </dsp:sp>
    <dsp:sp modelId="{8EA6617A-C507-40B7-8259-400E04F07E33}">
      <dsp:nvSpPr>
        <dsp:cNvPr id="0" name=""/>
        <dsp:cNvSpPr/>
      </dsp:nvSpPr>
      <dsp:spPr>
        <a:xfrm>
          <a:off x="0" y="2758640"/>
          <a:ext cx="6666833" cy="52767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Marine Corps, SSGT </a:t>
          </a:r>
          <a:r>
            <a:rPr lang="en-US" sz="2200" kern="1200" dirty="0" err="1"/>
            <a:t>Elzinga</a:t>
          </a:r>
          <a:r>
            <a:rPr lang="en-US" sz="2200" kern="1200" dirty="0"/>
            <a:t>, 321-436-0490</a:t>
          </a:r>
        </a:p>
      </dsp:txBody>
      <dsp:txXfrm>
        <a:off x="25759" y="2784399"/>
        <a:ext cx="6615315" cy="476152"/>
      </dsp:txXfrm>
    </dsp:sp>
    <dsp:sp modelId="{9DE385A0-4402-409B-8049-7B392FCDF254}">
      <dsp:nvSpPr>
        <dsp:cNvPr id="0" name=""/>
        <dsp:cNvSpPr/>
      </dsp:nvSpPr>
      <dsp:spPr>
        <a:xfrm>
          <a:off x="0" y="3349670"/>
          <a:ext cx="6666833" cy="52767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National Guard, SSGT Otero, 561-302-5092</a:t>
          </a:r>
        </a:p>
      </dsp:txBody>
      <dsp:txXfrm>
        <a:off x="25759" y="3375429"/>
        <a:ext cx="6615315" cy="476152"/>
      </dsp:txXfrm>
    </dsp:sp>
    <dsp:sp modelId="{075F39C4-2877-4CBA-9E38-FBEB468E21C2}">
      <dsp:nvSpPr>
        <dsp:cNvPr id="0" name=""/>
        <dsp:cNvSpPr/>
      </dsp:nvSpPr>
      <dsp:spPr>
        <a:xfrm>
          <a:off x="0" y="3940700"/>
          <a:ext cx="6666833" cy="52767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Navy, Petty Officer Butler, 352-634-2164  </a:t>
          </a:r>
        </a:p>
      </dsp:txBody>
      <dsp:txXfrm>
        <a:off x="25759" y="3966459"/>
        <a:ext cx="6615315" cy="476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22B82-E5AA-4130-959C-39A0F29FC3E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9E752-EA67-4D99-A77F-95CD613A3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43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·       I’ll be stopping by throughout the school year — feel free to say “hi” or ask me questions. 
·       Remember, seniors: 
o   This is YOUR graduating class. 
o   This is YOUR year. 
o   Everything has led to THIS, so enjoy it...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·       My name is ___ and I’m your local Jostens rep. I’ve been doing this for __ years now, and I’m so excited to spend some time with you today.
·       Rep Actions: 
o   Share a personal story from your senior year that will help them understand the importance of — and excitement surrounding — this moment/year in their life.
o   Bonus: Explain why you chose this career (and why you show up at their school every year).
·       I’d like you to remember two very important dates: 
o   Your class’s order deadline is Friday, September 20th
o   Your Senior Celebration will take place on Friday, October 11th. This is an amazing event where you will receive your brand-new ’25 apparel as a class. 
§  Rep Action: Explain what their Senior Celebration will look like/how do you do Senior Celebrations at your schools.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·        Your school offers something very special — you’ll have the opportunity to choose which kind of announcements you want!·        If you prefer a traditional and elegant look, order the traditional announcements.·        If you prefer a bold and modern look, go for the mascot announcements.
·        No matter which design you choose, you’ll be able to purchase coordinating envelope seals, return address labels and thank you notes — your parents will appreciate that!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·       There are many different ways to order your senior gear. o   Some of you may purchase products a la carte.o   Most of you will order a grad package.o   The easiest way to get everything you need for senior year is to order the Mascot Package.·       Your school’s EXCLUSIVE Mascot Package includes:o   The apparel and keepsakes you want.o   The products your parents care about.o   The two things that you will need on graduation day: your cap and gown!·       This package has been discounted so you can get the full senior experience for less. 
o   All you have to do is order by your class’s deadline!Video Lead-In: Let’s take a look at all the cool items in your school’s Mascot Package.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43E2E-CF30-2D07-53D6-717BCE0C9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1A4E5E-FE81-FEF8-54F1-D9E4F91CF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A29651-73A3-F264-1D8B-F092EA8B7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00157-C75C-A688-DBDC-92CC0A1A7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92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·       You can purchase everything we’ve talked about today at Jostens.com. 
·       Keep in mind that I’ve only shown you a small portion of what we offer. 
o   Head to our website — and find your school store — to check out additional Class of ’25 apparel, accessories and keepsakes!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·       Let’s take a moment to loop your family in on what we’ve been talking about today. 
·       A parent or guardian will most likely be paying for your senior year and graduation needs, so they’ll need to know what’s available and when you need to place your order.
·       Scan the QR code on the screen to send them a quick text that will fill them in on the details.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718B7-7F68-4CC9-8291-332587FA3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1D6BB-0446-49E8-8677-EADF274E9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AEE24-534A-40F1-99E4-00B7D5FD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94011-48FF-493D-8286-F62D3455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0EFCD-7E72-4882-86DC-2F371D7D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87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34F3-0709-471B-A734-C4B404F5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95016-AF78-4708-9C5F-21110C197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EA2D1-B124-4454-AFDC-EA60A14BA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58000-F9D7-4A53-A6C5-E5E81542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22AAD-0D08-4F47-8D5A-EFE29017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98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36159-1280-4EE9-96D3-A56BD582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27A78-1874-488A-B215-7D763D338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BB3D1-3138-4B69-BF5D-4B1A21345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F90C5-31F4-4A22-AC00-3FB5ED29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F787E-B946-4091-ABC6-F9DB06B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48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CAA11-CC97-44E5-AE4D-808FD741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AB6CB-9460-4BCA-86C5-5F26357AB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AB0F6-401D-4BAF-A300-65AD684DF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61BBA-B185-4B45-B152-3D320E15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CD760-96AC-4821-A56B-0B805F2F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50665-D5B5-4D0B-B2F0-CB6B027C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77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47C3-C498-415A-A057-E19BCEB5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6677F-2712-4810-A3AA-56FA75386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1B54A-6775-4978-8E19-32694C9B5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A1303-B245-476D-BD02-A4E4A359F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8E898F-5B79-46F1-89C1-F827997CC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17A4D-2EC9-4294-BFF4-EAE22EE1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50E317-3602-42A1-BB7F-0184072E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E2C97-E26C-4A8B-93A0-B01E2C7F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00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F68FC-5755-447A-8D7F-9ADED3E9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B50287-81AA-46CA-8CB3-53A7F831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BA4AA-02C9-459E-9362-3DA60E3B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A2C8F-DBB4-4235-A67E-FB4039D9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9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6ACAA5-F8E7-46E9-8BA7-A510948B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F2DEE8-5654-4DCA-A8D0-D883E52B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179A5-4329-4057-9DEB-5B6E3AD1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14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1DA80-336B-4DBB-91A1-6E3E4B3C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0D456-F0A3-4789-A310-A23F01B2E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A8B05-7071-44D4-80F7-3E8191C9A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8562E-E6F1-449B-909C-98426BA86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47A9A-FB08-407B-A73A-0AC513F0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F841F-796A-4FE6-B5E0-C8A49867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7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474D-6779-4C23-BD3C-82F5DC3E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21096C-E430-49C7-A801-21C0BD95D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4828F-334F-4A50-850D-10684F24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293F4-2B70-4BB5-A982-219E4133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9A86F-B378-4759-B50E-2E0BFAE6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95BDC-FC58-4638-AA59-A3DA993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01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7D73-EDDA-49A6-BA12-1CA980DA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9B82E-4CA1-47A5-B133-FBD4D8A83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A267F-D142-4D04-9F03-6CB099E6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127CA-154D-4E90-B776-A2EE71F7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F0BA5-F4EE-4282-B111-76B869BE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55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56E92A-52E0-4710-BDEF-0A1534685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240E1-5EB0-47FD-AA37-BF945D136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14243-F1E4-487A-ABEC-30516A01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58244-98FD-472D-AB8C-075F71C10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98D5A-820D-4519-967F-33320971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18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3914500" y="2034344"/>
            <a:ext cx="7034000" cy="37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◎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954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BC3B-525F-4038-9330-0729879F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29186-93D7-46FA-AE02-36D942604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F1CEB-0530-4996-BAEF-2E6A04DAD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F21A4-E71B-4D3A-AF45-E989C23A7BB1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CFF3D-7353-4B4D-9E75-FA835E06E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2C8D6-8B0B-4982-9EE4-AA823C69C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F1B4E-90EC-4A51-B6E5-B702C054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1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Cathy.Barton@osceolaschools.net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5D388-339B-4C1B-BEEF-1AB23BC3C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442" y="921715"/>
            <a:ext cx="5163022" cy="2635993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latin typeface="Bernard MT Condensed" panose="02050806060905020404" pitchFamily="18" charset="0"/>
              </a:rPr>
              <a:t>Harmony High School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3530E-7653-442D-AA54-99DEC2104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442" y="4541263"/>
            <a:ext cx="4662957" cy="1395022"/>
          </a:xfrm>
        </p:spPr>
        <p:txBody>
          <a:bodyPr anchor="t">
            <a:normAutofit/>
          </a:bodyPr>
          <a:lstStyle/>
          <a:p>
            <a:pPr algn="l"/>
            <a:endParaRPr lang="en-US" dirty="0">
              <a:solidFill>
                <a:srgbClr val="FFFFFF"/>
              </a:solidFill>
              <a:latin typeface="Bernard MT Condensed" panose="02050806060905020404" pitchFamily="18" charset="0"/>
            </a:endParaRPr>
          </a:p>
          <a:p>
            <a:pPr algn="l"/>
            <a:r>
              <a:rPr lang="en-US" b="1" dirty="0">
                <a:solidFill>
                  <a:srgbClr val="FFFFFF"/>
                </a:solidFill>
                <a:latin typeface="Bernard MT Condensed" panose="02050806060905020404" pitchFamily="18" charset="0"/>
              </a:rPr>
              <a:t>2024-2025 Senior Parent Night Presentation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D31D39-C300-4ADF-9F1B-F3AE8D9D2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r="2" b="2"/>
          <a:stretch/>
        </p:blipFill>
        <p:spPr>
          <a:xfrm>
            <a:off x="6573907" y="746715"/>
            <a:ext cx="5163022" cy="498657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48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17854" y="9523"/>
            <a:ext cx="5856413" cy="6856285"/>
          </a:xfrm>
          <a:prstGeom prst="rect">
            <a:avLst/>
          </a:prstGeom>
          <a:solidFill>
            <a:srgbClr val="CD9327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Object 2"/>
          <p:cNvSpPr/>
          <p:nvPr/>
        </p:nvSpPr>
        <p:spPr>
          <a:xfrm>
            <a:off x="213070" y="2494925"/>
            <a:ext cx="5394564" cy="18854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988"/>
              </a:lnSpc>
              <a:buNone/>
            </a:pPr>
            <a:r>
              <a:rPr lang="en-US" sz="4453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Cap &amp; Gown </a:t>
            </a:r>
          </a:p>
          <a:p>
            <a:pPr algn="ctr">
              <a:lnSpc>
                <a:spcPts val="4988"/>
              </a:lnSpc>
              <a:buNone/>
            </a:pPr>
            <a:r>
              <a:rPr lang="en-US" sz="4453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Height &amp; Weight 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856411" y="0"/>
            <a:ext cx="6342064" cy="343766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3"/>
          <a:srcRect t="14708" b="49149"/>
          <a:stretch/>
        </p:blipFill>
        <p:spPr>
          <a:xfrm>
            <a:off x="5849271" y="0"/>
            <a:ext cx="6342064" cy="3437665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5856411" y="3428143"/>
            <a:ext cx="6342064" cy="343766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Object 5" descr="preencoded.png">
            <a:extLst>
              <a:ext uri="{FF2B5EF4-FFF2-40B4-BE49-F238E27FC236}">
                <a16:creationId xmlns:a16="http://schemas.microsoft.com/office/drawing/2014/main" id="{251933BC-9D83-3368-2DF3-EF63247FBF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44" t="23235" r="1144" b="41448"/>
          <a:stretch/>
        </p:blipFill>
        <p:spPr>
          <a:xfrm>
            <a:off x="5838558" y="3428143"/>
            <a:ext cx="6313500" cy="342218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95226"/>
            <a:ext cx="3936016" cy="6665833"/>
          </a:xfrm>
          <a:prstGeom prst="rect">
            <a:avLst/>
          </a:prstGeom>
          <a:solidFill>
            <a:srgbClr val="C3523B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Object 2"/>
          <p:cNvSpPr/>
          <p:nvPr/>
        </p:nvSpPr>
        <p:spPr>
          <a:xfrm>
            <a:off x="382663" y="2328280"/>
            <a:ext cx="3354744" cy="10665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200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Grad Cap Companion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209500" y="3627671"/>
            <a:ext cx="3701070" cy="9332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spcBef>
                <a:spcPts val="1063"/>
              </a:spcBef>
              <a:buNone/>
            </a:pPr>
            <a:r>
              <a:rPr lang="en-US" sz="18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Celebrate this milestone while feeling your best! </a:t>
            </a:r>
            <a:br>
              <a:rPr lang="en-US" sz="1800" dirty="0">
                <a:solidFill>
                  <a:srgbClr val="FFFFFF">
                    <a:alpha val="8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126468" y="95226"/>
            <a:ext cx="3936016" cy="666583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3"/>
          <a:srcRect l="9224" t="3773" r="7780" b="2531"/>
          <a:stretch/>
        </p:blipFill>
        <p:spPr>
          <a:xfrm>
            <a:off x="4126468" y="95226"/>
            <a:ext cx="3936016" cy="6665833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8157710" y="95226"/>
            <a:ext cx="3936016" cy="666583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4"/>
          <a:srcRect l="11765" t="884" r="12859" b="14014"/>
          <a:stretch/>
        </p:blipFill>
        <p:spPr>
          <a:xfrm>
            <a:off x="8157710" y="95226"/>
            <a:ext cx="3936016" cy="666583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0C13E609-E02F-0AF7-E804-5E422559A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20" y="131649"/>
            <a:ext cx="5129212" cy="6594701"/>
          </a:xfrm>
          <a:prstGeom prst="rect">
            <a:avLst/>
          </a:prstGeom>
        </p:spPr>
      </p:pic>
      <p:pic>
        <p:nvPicPr>
          <p:cNvPr id="3" name="Picture 2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CB5EA359-D915-62DD-26A5-A3163AA50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21" y="131649"/>
            <a:ext cx="5129212" cy="65947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1AD5E0-7456-3FEF-2529-02E30F576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369" y="131649"/>
            <a:ext cx="5129211" cy="658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37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3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3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3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3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3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Rectangle 4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CF2EFF-0467-49A0-86E6-6DDAC9A4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Bookman Old Style" panose="02050604050505020204" pitchFamily="18" charset="0"/>
              </a:rPr>
              <a:t>1</a:t>
            </a:r>
            <a:r>
              <a:rPr lang="en-US" sz="4000" baseline="30000">
                <a:solidFill>
                  <a:srgbClr val="FFFFFF"/>
                </a:solidFill>
                <a:latin typeface="Bookman Old Style" panose="02050604050505020204" pitchFamily="18" charset="0"/>
              </a:rPr>
              <a:t>st</a:t>
            </a:r>
            <a:r>
              <a:rPr lang="en-US" sz="4000">
                <a:solidFill>
                  <a:srgbClr val="FFFFFF"/>
                </a:solidFill>
                <a:latin typeface="Bookman Old Style" panose="02050604050505020204" pitchFamily="18" charset="0"/>
              </a:rPr>
              <a:t> Semester</a:t>
            </a:r>
            <a:br>
              <a:rPr lang="en-US" sz="4000">
                <a:solidFill>
                  <a:srgbClr val="FFFFFF"/>
                </a:solidFill>
                <a:latin typeface="Bookman Old Style" panose="02050604050505020204" pitchFamily="18" charset="0"/>
              </a:rPr>
            </a:br>
            <a:r>
              <a:rPr lang="en-US" sz="4000">
                <a:solidFill>
                  <a:srgbClr val="FFFFFF"/>
                </a:solidFill>
                <a:latin typeface="Bookman Old Style" panose="02050604050505020204" pitchFamily="18" charset="0"/>
              </a:rPr>
              <a:t>Senior Events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C26DFDE4-66C8-5C0E-98B0-948AE4572E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3056444"/>
              </p:ext>
            </p:extLst>
          </p:nvPr>
        </p:nvGraphicFramePr>
        <p:xfrm>
          <a:off x="4131733" y="76201"/>
          <a:ext cx="7971367" cy="6683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7118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532C49-9811-4558-BAD9-B2F06149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Bookman Old Style" panose="02050604050505020204" pitchFamily="18" charset="0"/>
              </a:rPr>
              <a:t>2</a:t>
            </a:r>
            <a:r>
              <a:rPr lang="en-US" sz="4000" baseline="30000">
                <a:solidFill>
                  <a:srgbClr val="FFFFFF"/>
                </a:solidFill>
                <a:latin typeface="Bookman Old Style" panose="02050604050505020204" pitchFamily="18" charset="0"/>
              </a:rPr>
              <a:t>nd</a:t>
            </a:r>
            <a:r>
              <a:rPr lang="en-US" sz="4000">
                <a:solidFill>
                  <a:srgbClr val="FFFFFF"/>
                </a:solidFill>
                <a:latin typeface="Bookman Old Style" panose="02050604050505020204" pitchFamily="18" charset="0"/>
              </a:rPr>
              <a:t> Semester </a:t>
            </a:r>
            <a:br>
              <a:rPr lang="en-US" sz="4000">
                <a:solidFill>
                  <a:srgbClr val="FFFFFF"/>
                </a:solidFill>
                <a:latin typeface="Bookman Old Style" panose="02050604050505020204" pitchFamily="18" charset="0"/>
              </a:rPr>
            </a:br>
            <a:r>
              <a:rPr lang="en-US" sz="4000">
                <a:solidFill>
                  <a:srgbClr val="FFFFFF"/>
                </a:solidFill>
                <a:latin typeface="Bookman Old Style" panose="02050604050505020204" pitchFamily="18" charset="0"/>
              </a:rPr>
              <a:t>Senior Events</a:t>
            </a:r>
          </a:p>
        </p:txBody>
      </p:sp>
      <p:graphicFrame>
        <p:nvGraphicFramePr>
          <p:cNvPr id="44" name="Content Placeholder 2">
            <a:extLst>
              <a:ext uri="{FF2B5EF4-FFF2-40B4-BE49-F238E27FC236}">
                <a16:creationId xmlns:a16="http://schemas.microsoft.com/office/drawing/2014/main" id="{5406087D-8470-1856-4C9A-BB983B134F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607738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6186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llage of photos of a group of people&#10;&#10;Description automatically generated">
            <a:extLst>
              <a:ext uri="{FF2B5EF4-FFF2-40B4-BE49-F238E27FC236}">
                <a16:creationId xmlns:a16="http://schemas.microsoft.com/office/drawing/2014/main" id="{FDB86137-7EAC-ED41-27C8-EBF0F4682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112" y="456986"/>
            <a:ext cx="5943600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91F03E-FB73-C3F3-2A99-8270512928C4}"/>
              </a:ext>
            </a:extLst>
          </p:cNvPr>
          <p:cNvSpPr txBox="1"/>
          <p:nvPr/>
        </p:nvSpPr>
        <p:spPr>
          <a:xfrm>
            <a:off x="279400" y="1176867"/>
            <a:ext cx="406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Deadline Oct. 31, 2024</a:t>
            </a:r>
          </a:p>
        </p:txBody>
      </p:sp>
    </p:spTree>
    <p:extLst>
      <p:ext uri="{BB962C8B-B14F-4D97-AF65-F5344CB8AC3E}">
        <p14:creationId xmlns:p14="http://schemas.microsoft.com/office/powerpoint/2010/main" val="1573186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ook with a qr code&#10;&#10;Description automatically generated">
            <a:extLst>
              <a:ext uri="{FF2B5EF4-FFF2-40B4-BE49-F238E27FC236}">
                <a16:creationId xmlns:a16="http://schemas.microsoft.com/office/drawing/2014/main" id="{3BAC2D63-996B-1F97-4D27-2AEDBB414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33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9A664D0-A4AF-D1ED-6A71-5ACC1D49AB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421964"/>
              </p:ext>
            </p:extLst>
          </p:nvPr>
        </p:nvGraphicFramePr>
        <p:xfrm>
          <a:off x="3304646" y="931333"/>
          <a:ext cx="4186237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224" imgH="7543800" progId="AcroExch.Document.DC">
                  <p:embed/>
                </p:oleObj>
              </mc:Choice>
              <mc:Fallback>
                <p:oleObj name="Acrobat Document" r:id="rId2" imgW="5829224" imgH="7543800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9A664D0-A4AF-D1ED-6A71-5ACC1D49AB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04646" y="931333"/>
                        <a:ext cx="4186237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3061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389BF2-6935-470A-BA8F-D76E102F1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01" y="489508"/>
            <a:ext cx="5754896" cy="1667569"/>
          </a:xfrm>
        </p:spPr>
        <p:txBody>
          <a:bodyPr anchor="b">
            <a:normAutofit/>
          </a:bodyPr>
          <a:lstStyle/>
          <a:p>
            <a:r>
              <a:rPr lang="en-US" sz="4000">
                <a:latin typeface="Bookman Old Style" panose="02050604050505020204" pitchFamily="18" charset="0"/>
              </a:rPr>
              <a:t>Senior Yearbook Questions?</a:t>
            </a:r>
          </a:p>
        </p:txBody>
      </p:sp>
      <p:pic>
        <p:nvPicPr>
          <p:cNvPr id="14" name="Graphic 13" descr="Email">
            <a:extLst>
              <a:ext uri="{FF2B5EF4-FFF2-40B4-BE49-F238E27FC236}">
                <a16:creationId xmlns:a16="http://schemas.microsoft.com/office/drawing/2014/main" id="{BE3E4DD6-2691-93BE-6DBA-0EC1635FA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130" y="1275070"/>
            <a:ext cx="3876165" cy="3876165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DBC4135-02A6-4D06-B2E0-0DC16D375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502" y="2405894"/>
            <a:ext cx="5754896" cy="319746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Bookman Old Style" panose="02050604050505020204" pitchFamily="18" charset="0"/>
              </a:rPr>
              <a:t>Oct. 31st – Sr Picture Deadline</a:t>
            </a:r>
          </a:p>
          <a:p>
            <a:pPr marL="0" indent="0">
              <a:buNone/>
            </a:pPr>
            <a:endParaRPr lang="en-US" sz="20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Bookman Old Style" panose="02050604050505020204" pitchFamily="18" charset="0"/>
              </a:rPr>
              <a:t>Any other questions, please email</a:t>
            </a:r>
          </a:p>
          <a:p>
            <a:pPr marL="0" indent="0">
              <a:buNone/>
            </a:pPr>
            <a:r>
              <a:rPr lang="en-US" sz="2000" dirty="0">
                <a:latin typeface="Bookman Old Style" panose="02050604050505020204" pitchFamily="18" charset="0"/>
              </a:rPr>
              <a:t>Corinne.Molineaux@osceolaschools.net</a:t>
            </a:r>
          </a:p>
          <a:p>
            <a:pPr marL="0" indent="0">
              <a:buNone/>
            </a:pPr>
            <a:endParaRPr lang="en-US" sz="2000" dirty="0">
              <a:latin typeface="Bookman Old Style" panose="0205060405050502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41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1" descr="harmonycrestnobg">
            <a:extLst>
              <a:ext uri="{FF2B5EF4-FFF2-40B4-BE49-F238E27FC236}">
                <a16:creationId xmlns:a16="http://schemas.microsoft.com/office/drawing/2014/main" id="{042C7CC1-834B-4506-B868-09A0EA9E6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24" y="107887"/>
            <a:ext cx="1235826" cy="13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8CC4C22-CB83-4169-9328-F31F87A8F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1" y="420323"/>
            <a:ext cx="9909009" cy="99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Ruehl" panose="020E0503060101010101" pitchFamily="34" charset="-79"/>
                <a:ea typeface="+mj-ea"/>
                <a:cs typeface="FrankRuehl" panose="020E0503060101010101" pitchFamily="34" charset="-79"/>
              </a:rPr>
              <a:t>GUIDANCE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B5BDCF-4D6C-4575-AB2F-EB45F77F3E5F}"/>
              </a:ext>
            </a:extLst>
          </p:cNvPr>
          <p:cNvSpPr txBox="1"/>
          <p:nvPr/>
        </p:nvSpPr>
        <p:spPr>
          <a:xfrm rot="1660958">
            <a:off x="8464442" y="705854"/>
            <a:ext cx="371377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Who do I see?</a:t>
            </a:r>
          </a:p>
        </p:txBody>
      </p:sp>
      <p:graphicFrame>
        <p:nvGraphicFramePr>
          <p:cNvPr id="13" name="TextBox 2">
            <a:extLst>
              <a:ext uri="{FF2B5EF4-FFF2-40B4-BE49-F238E27FC236}">
                <a16:creationId xmlns:a16="http://schemas.microsoft.com/office/drawing/2014/main" id="{633DBE1F-3CD3-4594-9BD3-EBE50472A8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0375997"/>
              </p:ext>
            </p:extLst>
          </p:nvPr>
        </p:nvGraphicFramePr>
        <p:xfrm>
          <a:off x="963237" y="1675449"/>
          <a:ext cx="10459036" cy="4762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91678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5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ECF9A0-3FFE-43DF-9E55-BBC07283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Book Antiqua" panose="02040602050305030304" pitchFamily="18" charset="0"/>
              </a:rPr>
              <a:t>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4EB15-3FCA-497F-8343-8550CD5C7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704" y="2447109"/>
            <a:ext cx="5110096" cy="349649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Principal: Mr. Hickey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Assistant Principal: Mr. Hoyle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Assistant Principal: Mrs. Ramsey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Assistant Principal: Mrs. Reda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Assistant Principal: Mrs. </a:t>
            </a:r>
            <a:r>
              <a:rPr lang="en-US" sz="2400" dirty="0" err="1">
                <a:latin typeface="Book Antiqua" panose="02040602050305030304" pitchFamily="18" charset="0"/>
              </a:rPr>
              <a:t>Yontz</a:t>
            </a:r>
            <a:endParaRPr lang="en-US" sz="2400" dirty="0">
              <a:latin typeface="Book Antiqua" panose="02040602050305030304" pitchFamily="18" charset="0"/>
            </a:endParaRPr>
          </a:p>
        </p:txBody>
      </p:sp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78714284-4322-4F7E-8E1D-B00E2261B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92" y="2773311"/>
            <a:ext cx="4802404" cy="300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32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1" descr="harmonycrestnobg">
            <a:extLst>
              <a:ext uri="{FF2B5EF4-FFF2-40B4-BE49-F238E27FC236}">
                <a16:creationId xmlns:a16="http://schemas.microsoft.com/office/drawing/2014/main" id="{042C7CC1-834B-4506-B868-09A0EA9E6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4" y="232610"/>
            <a:ext cx="1235826" cy="13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8CC4C22-CB83-4169-9328-F31F87A8F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49" y="458423"/>
            <a:ext cx="9986211" cy="126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    Graduation Requirements</a:t>
            </a:r>
            <a:endParaRPr kumimoji="0" lang="en-US" altLang="en-US" sz="7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Ruehl" panose="020E0503060101010101" pitchFamily="34" charset="-79"/>
              <a:ea typeface="+mj-ea"/>
              <a:cs typeface="FrankRuehl" panose="020E0503060101010101" pitchFamily="34" charset="-79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FAC237-6F96-4FB4-9401-2DD1024FC9E5}"/>
              </a:ext>
            </a:extLst>
          </p:cNvPr>
          <p:cNvSpPr txBox="1">
            <a:spLocks/>
          </p:cNvSpPr>
          <p:nvPr/>
        </p:nvSpPr>
        <p:spPr>
          <a:xfrm>
            <a:off x="1271452" y="1947637"/>
            <a:ext cx="9532908" cy="40177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C37FA39-792B-4C08-86EB-194C7A4D1134}"/>
              </a:ext>
            </a:extLst>
          </p:cNvPr>
          <p:cNvSpPr txBox="1">
            <a:spLocks/>
          </p:cNvSpPr>
          <p:nvPr/>
        </p:nvSpPr>
        <p:spPr>
          <a:xfrm>
            <a:off x="-784058" y="3628106"/>
            <a:ext cx="11214100" cy="37004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D1F59B-E3CB-4B5D-A9B8-67EA84EA83C6}"/>
              </a:ext>
            </a:extLst>
          </p:cNvPr>
          <p:cNvSpPr txBox="1"/>
          <p:nvPr/>
        </p:nvSpPr>
        <p:spPr>
          <a:xfrm>
            <a:off x="574766" y="2107474"/>
            <a:ext cx="4693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English</a:t>
            </a:r>
          </a:p>
          <a:p>
            <a:r>
              <a:rPr lang="en-US" dirty="0"/>
              <a:t>4 Math (Algebra 1, Geometry &amp; Higher)</a:t>
            </a:r>
          </a:p>
          <a:p>
            <a:r>
              <a:rPr lang="en-US" dirty="0"/>
              <a:t>3 Science (Biology &amp; 2 others)</a:t>
            </a:r>
          </a:p>
          <a:p>
            <a:r>
              <a:rPr lang="en-US" dirty="0"/>
              <a:t>1 World History</a:t>
            </a:r>
          </a:p>
          <a:p>
            <a:r>
              <a:rPr lang="en-US" dirty="0"/>
              <a:t>1 U.S. History</a:t>
            </a:r>
          </a:p>
          <a:p>
            <a:r>
              <a:rPr lang="en-US" dirty="0"/>
              <a:t>.5 Economics (1 semester)</a:t>
            </a:r>
          </a:p>
          <a:p>
            <a:r>
              <a:rPr lang="en-US" dirty="0"/>
              <a:t>.5 U.S. Government (1 semester)</a:t>
            </a:r>
          </a:p>
          <a:p>
            <a:r>
              <a:rPr lang="en-US" dirty="0"/>
              <a:t>1 PE (Semester of Personal Fitness &amp; PE Elective)</a:t>
            </a:r>
          </a:p>
          <a:p>
            <a:r>
              <a:rPr lang="en-US" dirty="0"/>
              <a:t>1 Fine or Practical Arts Class</a:t>
            </a:r>
          </a:p>
          <a:p>
            <a:r>
              <a:rPr lang="en-US" dirty="0"/>
              <a:t>8 Electives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45550A-0D40-4E4C-B10A-70208CE61710}"/>
              </a:ext>
            </a:extLst>
          </p:cNvPr>
          <p:cNvSpPr txBox="1"/>
          <p:nvPr/>
        </p:nvSpPr>
        <p:spPr>
          <a:xfrm>
            <a:off x="574766" y="1721823"/>
            <a:ext cx="2786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Credits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2F694D-E1EE-496A-AA83-C75B203C77CC}"/>
              </a:ext>
            </a:extLst>
          </p:cNvPr>
          <p:cNvSpPr txBox="1"/>
          <p:nvPr/>
        </p:nvSpPr>
        <p:spPr>
          <a:xfrm>
            <a:off x="5930197" y="1947636"/>
            <a:ext cx="55708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GPA – 2.0 unweighted or higher</a:t>
            </a:r>
          </a:p>
          <a:p>
            <a:endParaRPr lang="en-US" dirty="0"/>
          </a:p>
          <a:p>
            <a:r>
              <a:rPr lang="en-US" b="1" u="sng" dirty="0"/>
              <a:t>Testing</a:t>
            </a:r>
          </a:p>
          <a:p>
            <a:r>
              <a:rPr lang="en-US" dirty="0"/>
              <a:t>Algebra 1 EOC (3 or higher)</a:t>
            </a:r>
          </a:p>
          <a:p>
            <a:r>
              <a:rPr lang="en-US" dirty="0"/>
              <a:t>FAST ELA (3 or higher on 10</a:t>
            </a:r>
            <a:r>
              <a:rPr lang="en-US" baseline="30000" dirty="0"/>
              <a:t>th</a:t>
            </a:r>
            <a:r>
              <a:rPr lang="en-US" dirty="0"/>
              <a:t> grade test)</a:t>
            </a:r>
          </a:p>
          <a:p>
            <a:r>
              <a:rPr lang="en-US" dirty="0"/>
              <a:t>Geometry, Biology &amp; U.S. History EOC (30% of final grade)</a:t>
            </a:r>
          </a:p>
          <a:p>
            <a:endParaRPr lang="en-US" dirty="0"/>
          </a:p>
          <a:p>
            <a:r>
              <a:rPr lang="en-US" b="1" u="sng" dirty="0"/>
              <a:t>Concordant Scores</a:t>
            </a:r>
          </a:p>
          <a:p>
            <a:r>
              <a:rPr lang="en-US" dirty="0"/>
              <a:t>SAT Math 420, PSAT Math 430, ACT Math 16</a:t>
            </a:r>
          </a:p>
          <a:p>
            <a:r>
              <a:rPr lang="en-US" dirty="0"/>
              <a:t>SAT English/Reading 480 or ACT Reading &amp; English Avg 18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1FF134-411B-4CBF-937A-C29B8B296E0E}"/>
              </a:ext>
            </a:extLst>
          </p:cNvPr>
          <p:cNvSpPr txBox="1"/>
          <p:nvPr/>
        </p:nvSpPr>
        <p:spPr>
          <a:xfrm>
            <a:off x="3030583" y="5434149"/>
            <a:ext cx="5207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*Senior Credit Checks Started Aug. 30th</a:t>
            </a:r>
          </a:p>
        </p:txBody>
      </p:sp>
    </p:spTree>
    <p:extLst>
      <p:ext uri="{BB962C8B-B14F-4D97-AF65-F5344CB8AC3E}">
        <p14:creationId xmlns:p14="http://schemas.microsoft.com/office/powerpoint/2010/main" val="2142229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1" descr="harmonycrestnobg">
            <a:extLst>
              <a:ext uri="{FF2B5EF4-FFF2-40B4-BE49-F238E27FC236}">
                <a16:creationId xmlns:a16="http://schemas.microsoft.com/office/drawing/2014/main" id="{042C7CC1-834B-4506-B868-09A0EA9E6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4" y="232610"/>
            <a:ext cx="1235826" cy="13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8CC4C22-CB83-4169-9328-F31F87A8F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49" y="458423"/>
            <a:ext cx="9986211" cy="126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Ruehl" panose="020E0503060101010101" pitchFamily="34" charset="-79"/>
                <a:ea typeface="+mj-ea"/>
                <a:cs typeface="FrankRuehl" panose="020E0503060101010101" pitchFamily="34" charset="-79"/>
              </a:rPr>
              <a:t>GUIDANCE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FAC237-6F96-4FB4-9401-2DD1024FC9E5}"/>
              </a:ext>
            </a:extLst>
          </p:cNvPr>
          <p:cNvSpPr txBox="1">
            <a:spLocks/>
          </p:cNvSpPr>
          <p:nvPr/>
        </p:nvSpPr>
        <p:spPr>
          <a:xfrm>
            <a:off x="4543928" y="2250199"/>
            <a:ext cx="4259179" cy="16483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Sign Up for</a:t>
            </a:r>
            <a:b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BA71AC-B5E3-42B3-BF5D-8C2E7E8DB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044" y="2111976"/>
            <a:ext cx="3761558" cy="20850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B5BDCF-4D6C-4575-AB2F-EB45F77F3E5F}"/>
              </a:ext>
            </a:extLst>
          </p:cNvPr>
          <p:cNvSpPr txBox="1"/>
          <p:nvPr/>
        </p:nvSpPr>
        <p:spPr>
          <a:xfrm>
            <a:off x="0" y="1788811"/>
            <a:ext cx="4690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 Black" panose="020B0A04020102020204" pitchFamily="34" charset="0"/>
              </a:rPr>
              <a:t>Need HHS info???</a:t>
            </a:r>
          </a:p>
        </p:txBody>
      </p:sp>
      <p:graphicFrame>
        <p:nvGraphicFramePr>
          <p:cNvPr id="14" name="Subtitle 2">
            <a:extLst>
              <a:ext uri="{FF2B5EF4-FFF2-40B4-BE49-F238E27FC236}">
                <a16:creationId xmlns:a16="http://schemas.microsoft.com/office/drawing/2014/main" id="{C2CF58F9-66DE-7C16-4F35-DA27C27EF1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9474320"/>
              </p:ext>
            </p:extLst>
          </p:nvPr>
        </p:nvGraphicFramePr>
        <p:xfrm>
          <a:off x="150724" y="3429000"/>
          <a:ext cx="10279317" cy="3899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93327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442" y="921715"/>
            <a:ext cx="5163022" cy="2635993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latin typeface="Bookman Old Style"/>
              </a:rPr>
              <a:t>Senior School Day SAT</a:t>
            </a:r>
            <a:endParaRPr lang="en-US" sz="4800">
              <a:latin typeface="Bookman Old Style" panose="02050604050505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3442" y="4541263"/>
            <a:ext cx="4662957" cy="1938668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en-US" sz="2200" dirty="0">
                <a:solidFill>
                  <a:srgbClr val="FFFFFF"/>
                </a:solidFill>
                <a:latin typeface="Bookman Old Style" panose="02050604050505020204" pitchFamily="18" charset="0"/>
              </a:rPr>
              <a:t>October 8, 2024</a:t>
            </a:r>
          </a:p>
          <a:p>
            <a:pPr algn="l"/>
            <a:r>
              <a:rPr lang="en-US" sz="2200" dirty="0">
                <a:solidFill>
                  <a:srgbClr val="FFFFFF"/>
                </a:solidFill>
                <a:latin typeface="Bookman Old Style" panose="02050604050505020204" pitchFamily="18" charset="0"/>
              </a:rPr>
              <a:t>Students registered by district</a:t>
            </a:r>
          </a:p>
          <a:p>
            <a:pPr algn="l"/>
            <a:r>
              <a:rPr lang="en-US" sz="2200" dirty="0">
                <a:solidFill>
                  <a:srgbClr val="FFFFFF"/>
                </a:solidFill>
                <a:latin typeface="Bookman Old Style" panose="02050604050505020204" pitchFamily="18" charset="0"/>
              </a:rPr>
              <a:t>Free</a:t>
            </a:r>
          </a:p>
          <a:p>
            <a:pPr algn="l"/>
            <a:r>
              <a:rPr lang="en-US" sz="2200" dirty="0">
                <a:solidFill>
                  <a:srgbClr val="FFFFFF"/>
                </a:solidFill>
                <a:latin typeface="Bookman Old Style" panose="02050604050505020204" pitchFamily="18" charset="0"/>
              </a:rPr>
              <a:t>Digital (need to bring charged district issued computer)</a:t>
            </a:r>
          </a:p>
        </p:txBody>
      </p:sp>
      <p:pic>
        <p:nvPicPr>
          <p:cNvPr id="5" name="Picture 4" descr="Desks in empty classroom">
            <a:extLst>
              <a:ext uri="{FF2B5EF4-FFF2-40B4-BE49-F238E27FC236}">
                <a16:creationId xmlns:a16="http://schemas.microsoft.com/office/drawing/2014/main" id="{F54DBEAF-D39C-4244-AF0F-15F879198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6" r="9880"/>
          <a:stretch/>
        </p:blipFill>
        <p:spPr>
          <a:xfrm>
            <a:off x="6573907" y="721093"/>
            <a:ext cx="5163022" cy="503781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0640D3-7D24-4B41-9124-51BF994DA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u="sng">
                <a:solidFill>
                  <a:srgbClr val="FFFFFF"/>
                </a:solidFill>
                <a:latin typeface="Bookman Old Style" panose="02050604050505020204" pitchFamily="18" charset="0"/>
              </a:rPr>
              <a:t>College Applications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ED2E86-32A7-4C27-AD8F-DC50C2B82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361" y="2259338"/>
            <a:ext cx="9923277" cy="391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3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1" descr="harmonycrestnobg">
            <a:extLst>
              <a:ext uri="{FF2B5EF4-FFF2-40B4-BE49-F238E27FC236}">
                <a16:creationId xmlns:a16="http://schemas.microsoft.com/office/drawing/2014/main" id="{042C7CC1-834B-4506-B868-09A0EA9E6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4" y="232610"/>
            <a:ext cx="1235826" cy="13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DBCA1D-DA5E-42CC-8224-ED943ECE1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7760" y="1800809"/>
            <a:ext cx="7868652" cy="4020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A59242-D93D-4818-A2F5-52C559D74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883" y="4361159"/>
            <a:ext cx="1959937" cy="1330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A8E25-1125-4D4E-BF68-6BEA357AA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41" y="1952193"/>
            <a:ext cx="1934280" cy="190177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2FFB39A-F1B0-4ABA-8C32-B95723AE3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49" y="458423"/>
            <a:ext cx="9986211" cy="126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Ruehl" panose="020E0503060101010101" pitchFamily="34" charset="-79"/>
                <a:ea typeface="+mj-ea"/>
                <a:cs typeface="FrankRuehl" panose="020E0503060101010101" pitchFamily="34" charset="-79"/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393380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1BA55-051F-45C4-9951-D26C48126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Bookman Old Style" panose="02050604050505020204" pitchFamily="18" charset="0"/>
              </a:rPr>
              <a:t>College Application Deadlines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64B3FDAF-A652-D465-59C9-1C68DD11FC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520832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8732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253E9A-1140-41FF-A4F6-DE7233E87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Valencia Coach</a:t>
            </a: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64885A2D-2528-FF1D-42C4-48BBE119AA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45389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7221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52A5A4-1710-411F-BDE9-E2D00318F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Bookman Old Style" panose="02050604050505020204" pitchFamily="18" charset="0"/>
              </a:rPr>
              <a:t>DE/AA Reminders</a:t>
            </a: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399E6-4920-486E-A6E4-8352233EE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474" y="1497204"/>
            <a:ext cx="5994220" cy="48031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FEFFFF"/>
                </a:solidFill>
              </a:rPr>
              <a:t>*If you graduate with AA, you are not applying Direct Connect to UCF. </a:t>
            </a:r>
          </a:p>
          <a:p>
            <a:pPr marL="0" indent="0">
              <a:buNone/>
            </a:pPr>
            <a:endParaRPr lang="en-US" sz="2200" dirty="0">
              <a:solidFill>
                <a:srgbClr val="FEFFFF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FEFFFF"/>
                </a:solidFill>
              </a:rPr>
              <a:t>*You may choose Test Optional with AA, but may exclude you from Merit Scholarships.</a:t>
            </a:r>
          </a:p>
          <a:p>
            <a:pPr marL="0" indent="0">
              <a:buNone/>
            </a:pPr>
            <a:endParaRPr lang="en-US" sz="2200" dirty="0">
              <a:solidFill>
                <a:srgbClr val="FEFFFF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FEFFFF"/>
                </a:solidFill>
              </a:rPr>
              <a:t>*All DE students apply as 1</a:t>
            </a:r>
            <a:r>
              <a:rPr lang="en-US" sz="2200" baseline="30000" dirty="0">
                <a:solidFill>
                  <a:srgbClr val="FEFFFF"/>
                </a:solidFill>
              </a:rPr>
              <a:t>st</a:t>
            </a:r>
            <a:r>
              <a:rPr lang="en-US" sz="2200" dirty="0">
                <a:solidFill>
                  <a:srgbClr val="FEFFFF"/>
                </a:solidFill>
              </a:rPr>
              <a:t> time Freshman &amp; considered as a Freshman first then as a Transfer student second</a:t>
            </a:r>
          </a:p>
          <a:p>
            <a:pPr marL="0" indent="0">
              <a:buNone/>
            </a:pPr>
            <a:endParaRPr lang="en-US" sz="2200" dirty="0">
              <a:solidFill>
                <a:srgbClr val="FEFFFF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FEFFFF"/>
                </a:solidFill>
              </a:rPr>
              <a:t>*DE continuing at Valencia, must provide Florida Residency documentation </a:t>
            </a:r>
            <a:r>
              <a:rPr lang="en-US" sz="2200">
                <a:solidFill>
                  <a:srgbClr val="FEFFFF"/>
                </a:solidFill>
              </a:rPr>
              <a:t>and submit  FAFSA.</a:t>
            </a:r>
            <a:endParaRPr lang="en-US" sz="22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998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08904-65A0-4204-9AFC-B5B677AC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u="sng">
                <a:solidFill>
                  <a:srgbClr val="FFFFFF"/>
                </a:solidFill>
                <a:latin typeface="Bookman Old Style" panose="02050604050505020204" pitchFamily="18" charset="0"/>
              </a:rPr>
              <a:t>Military Enlistment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38D3C8FD-058B-D8F1-922D-10396B02CA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97299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6945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esks in empty classroom">
            <a:extLst>
              <a:ext uri="{FF2B5EF4-FFF2-40B4-BE49-F238E27FC236}">
                <a16:creationId xmlns:a16="http://schemas.microsoft.com/office/drawing/2014/main" id="{F54DBEAF-D39C-4244-AF0F-15F879198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2907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ASVAB 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980" y="4119824"/>
            <a:ext cx="4023359" cy="196124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September 24, 2024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Students register by emailing </a:t>
            </a:r>
            <a:r>
              <a:rPr lang="en-US" sz="1800" dirty="0">
                <a:solidFill>
                  <a:schemeClr val="bg1"/>
                </a:solidFill>
                <a:hlinkClick r:id="rId3"/>
              </a:rPr>
              <a:t>Cathy.Barton@osceolaschools.net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Free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Juniors &amp; Seniors Only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2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5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ECF9A0-3FFE-43DF-9E55-BBC07283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Book Antiqua" panose="02040602050305030304" pitchFamily="18" charset="0"/>
              </a:rPr>
              <a:t>Senior Class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4EB15-3FCA-497F-8343-8550CD5C7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704" y="2942099"/>
            <a:ext cx="5110096" cy="3001502"/>
          </a:xfrm>
        </p:spPr>
        <p:txBody>
          <a:bodyPr>
            <a:norm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Jessica </a:t>
            </a:r>
            <a:r>
              <a:rPr lang="en-US" dirty="0" err="1">
                <a:latin typeface="Book Antiqua" panose="02040602050305030304" pitchFamily="18" charset="0"/>
              </a:rPr>
              <a:t>Thelen</a:t>
            </a:r>
            <a:endParaRPr lang="en-US" dirty="0">
              <a:latin typeface="Book Antiqua" panose="02040602050305030304" pitchFamily="18" charset="0"/>
            </a:endParaRP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Book Antiqua" panose="02040602050305030304" pitchFamily="18" charset="0"/>
              </a:rPr>
              <a:t>Jessica.Thelen@osceolaschools.net</a:t>
            </a:r>
          </a:p>
        </p:txBody>
      </p:sp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78714284-4322-4F7E-8E1D-B00E2261B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92" y="2773311"/>
            <a:ext cx="4802404" cy="300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56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DB3F9-F9CA-49B8-983E-F90E79328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Bookman Old Style" panose="02050604050505020204" pitchFamily="18" charset="0"/>
              </a:rPr>
              <a:t>Paying For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CBF2F-8036-419B-ACA9-6ECCF550B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620" y="219075"/>
            <a:ext cx="6170130" cy="6448425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u="sng" dirty="0"/>
              <a:t>FFAA (Florida Financial Aid Application) aka Bright Futures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Application opens Oct. 1</a:t>
            </a:r>
            <a:r>
              <a:rPr lang="en-US" sz="2000" baseline="30000" dirty="0"/>
              <a:t>st</a:t>
            </a: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Do not need to qualify to apply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Can only be used for schools in Florida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2000" u="sng" dirty="0"/>
            </a:br>
            <a:r>
              <a:rPr lang="en-US" sz="2000" u="sng" dirty="0"/>
              <a:t>FAFSA: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Application for Fall/Spring Term 25-26 opens Dec.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Application for Summer Term 24-25 open now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*Help Appts. will be available starting in Oct.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2000" u="sng" dirty="0"/>
            </a:br>
            <a:r>
              <a:rPr lang="en-US" sz="2000" u="sng" dirty="0"/>
              <a:t>Scholarships: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</a:t>
            </a:r>
            <a:r>
              <a:rPr lang="en-US" sz="2000" u="sng" dirty="0"/>
              <a:t>Local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Education Foundation opens Nov 1st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Additional ones in </a:t>
            </a:r>
            <a:r>
              <a:rPr lang="en-US" sz="2000" dirty="0" err="1"/>
              <a:t>Xello</a:t>
            </a:r>
            <a:r>
              <a:rPr lang="en-US" sz="2000" dirty="0"/>
              <a:t>, Remind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</a:t>
            </a:r>
            <a:r>
              <a:rPr lang="en-US" sz="2000" u="sng" dirty="0"/>
              <a:t>National</a:t>
            </a:r>
            <a:r>
              <a:rPr lang="en-US" sz="20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GoingMerry.com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Scholarships.com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Big Futures (thru College Board)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</a:t>
            </a:r>
            <a:r>
              <a:rPr lang="en-US" sz="2000" dirty="0" err="1"/>
              <a:t>Xello</a:t>
            </a:r>
            <a:r>
              <a:rPr lang="en-US" sz="2000" baseline="30000" dirty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3692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52E8D9F-990C-432E-A5D4-300051A084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28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5D388-339B-4C1B-BEEF-1AB23BC3C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442" y="921715"/>
            <a:ext cx="5163022" cy="2635993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latin typeface="Bernard MT Condensed" panose="02050806060905020404" pitchFamily="18" charset="0"/>
              </a:rPr>
              <a:t>Thank you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3530E-7653-442D-AA54-99DEC2104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442" y="4541263"/>
            <a:ext cx="4662957" cy="1395022"/>
          </a:xfrm>
        </p:spPr>
        <p:txBody>
          <a:bodyPr anchor="t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  <a:latin typeface="Bernard MT Condensed" panose="02050806060905020404" pitchFamily="18" charset="0"/>
              </a:rPr>
              <a:t>Have a great school year!!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D31D39-C300-4ADF-9F1B-F3AE8D9D2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r="2" b="2"/>
          <a:stretch/>
        </p:blipFill>
        <p:spPr>
          <a:xfrm>
            <a:off x="6573907" y="746715"/>
            <a:ext cx="5163022" cy="498657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86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 l="16331" t="25771" r="17208" b="18164"/>
          <a:stretch/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1401729" y="1756923"/>
            <a:ext cx="9385493" cy="12950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0206"/>
              </a:lnSpc>
              <a:buNone/>
            </a:pPr>
            <a:r>
              <a:rPr lang="en-US" sz="9113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Welcome,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1401729" y="3080270"/>
            <a:ext cx="9385493" cy="12950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0206"/>
              </a:lnSpc>
              <a:spcBef>
                <a:spcPts val="218"/>
              </a:spcBef>
              <a:buNone/>
            </a:pPr>
            <a:r>
              <a:rPr lang="en-US" sz="9113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Class of 2025!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401729" y="4410609"/>
            <a:ext cx="9385493" cy="5427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10"/>
              </a:lnSpc>
              <a:spcBef>
                <a:spcPts val="273"/>
              </a:spcBef>
              <a:buNone/>
            </a:pPr>
            <a:r>
              <a:rPr lang="en-US" sz="3847" dirty="0">
                <a:solidFill>
                  <a:srgbClr val="FFFFFF">
                    <a:alpha val="8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Harmony High School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5856411" cy="6856285"/>
          </a:xfrm>
          <a:prstGeom prst="rect">
            <a:avLst/>
          </a:prstGeom>
          <a:solidFill>
            <a:srgbClr val="011D4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Object 2"/>
          <p:cNvSpPr/>
          <p:nvPr/>
        </p:nvSpPr>
        <p:spPr>
          <a:xfrm>
            <a:off x="476130" y="2522304"/>
            <a:ext cx="4172987" cy="13331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250"/>
              </a:lnSpc>
              <a:buNone/>
            </a:pPr>
            <a:r>
              <a:rPr lang="en-US" sz="4688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Ryan Comparato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3961112"/>
            <a:ext cx="5394564" cy="2856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10"/>
              </a:lnSpc>
              <a:spcBef>
                <a:spcPts val="816"/>
              </a:spcBef>
              <a:buNone/>
            </a:pPr>
            <a:r>
              <a:rPr lang="en-US" sz="2063" dirty="0">
                <a:solidFill>
                  <a:srgbClr val="FFFFFF">
                    <a:alpha val="8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YOUR LOCAL JOSTENS REP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856411" y="0"/>
            <a:ext cx="6342064" cy="686580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3"/>
          <a:srcRect l="14710" t="13097" r="33892" b="3364"/>
          <a:stretch/>
        </p:blipFill>
        <p:spPr>
          <a:xfrm>
            <a:off x="5856411" y="0"/>
            <a:ext cx="6342064" cy="68658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88954" cy="1818820"/>
          </a:xfrm>
          <a:prstGeom prst="rect">
            <a:avLst/>
          </a:prstGeom>
          <a:solidFill>
            <a:srgbClr val="CD9327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Object 2"/>
          <p:cNvSpPr/>
          <p:nvPr/>
        </p:nvSpPr>
        <p:spPr>
          <a:xfrm>
            <a:off x="-84810" y="537596"/>
            <a:ext cx="12188952" cy="7713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6090"/>
              </a:lnSpc>
              <a:buNone/>
            </a:pPr>
            <a:r>
              <a:rPr lang="en-US" sz="5438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Graduation Announcements.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20519" y="2057911"/>
            <a:ext cx="5570732" cy="169978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Object 6"/>
          <p:cNvSpPr/>
          <p:nvPr/>
        </p:nvSpPr>
        <p:spPr>
          <a:xfrm>
            <a:off x="457086" y="3804286"/>
            <a:ext cx="5608822" cy="39042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Object 7"/>
          <p:cNvSpPr/>
          <p:nvPr/>
        </p:nvSpPr>
        <p:spPr>
          <a:xfrm>
            <a:off x="0" y="5835122"/>
            <a:ext cx="5750709" cy="2475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TRADITIONAL ANNOUNCEMENT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6111978" y="3256201"/>
            <a:ext cx="5570732" cy="169978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3"/>
          <a:srcRect l="-17633" t="22320" r="-17633" b="23922"/>
          <a:stretch/>
        </p:blipFill>
        <p:spPr>
          <a:xfrm>
            <a:off x="6266271" y="1931574"/>
            <a:ext cx="5570732" cy="1699787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6123044" y="3804286"/>
            <a:ext cx="5608822" cy="39042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Object 11"/>
          <p:cNvSpPr/>
          <p:nvPr/>
        </p:nvSpPr>
        <p:spPr>
          <a:xfrm>
            <a:off x="6353433" y="3732107"/>
            <a:ext cx="5750709" cy="2475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MASCOT ANNOUNCEMENT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476131" y="4289940"/>
            <a:ext cx="11236690" cy="209021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4"/>
          <a:srcRect l="-120027" t="2381" r="-120027" b="2381"/>
          <a:stretch/>
        </p:blipFill>
        <p:spPr>
          <a:xfrm>
            <a:off x="3433292" y="4267590"/>
            <a:ext cx="11236690" cy="2090215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7980054" y="6437733"/>
            <a:ext cx="2837874" cy="3142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2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PHOTO CARD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5716769" y="4080441"/>
            <a:ext cx="659917" cy="4189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326"/>
              </a:lnSpc>
              <a:buNone/>
            </a:pPr>
            <a:r>
              <a:rPr lang="en-US" sz="297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</a:t>
            </a:r>
            <a:endParaRPr lang="en-US" dirty="0"/>
          </a:p>
        </p:txBody>
      </p:sp>
      <p:pic>
        <p:nvPicPr>
          <p:cNvPr id="18" name="Picture 17" descr="A white and gold card with a logo and a gold ribbon&#10;&#10;Description automatically generated">
            <a:extLst>
              <a:ext uri="{FF2B5EF4-FFF2-40B4-BE49-F238E27FC236}">
                <a16:creationId xmlns:a16="http://schemas.microsoft.com/office/drawing/2014/main" id="{F1FDAC3D-3CC2-9A99-9A93-D7157DF7E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30" y="1951890"/>
            <a:ext cx="4800089" cy="4800089"/>
          </a:xfrm>
          <a:prstGeom prst="rect">
            <a:avLst/>
          </a:prstGeom>
        </p:spPr>
      </p:pic>
      <p:pic>
        <p:nvPicPr>
          <p:cNvPr id="19" name="Object 13" descr="preencoded.png">
            <a:extLst>
              <a:ext uri="{FF2B5EF4-FFF2-40B4-BE49-F238E27FC236}">
                <a16:creationId xmlns:a16="http://schemas.microsoft.com/office/drawing/2014/main" id="{87FDE86C-EDB1-8F72-DC1F-0546888378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20027" t="2381" r="-120027" b="2381"/>
          <a:stretch/>
        </p:blipFill>
        <p:spPr>
          <a:xfrm>
            <a:off x="3384765" y="4266892"/>
            <a:ext cx="11236690" cy="20902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95226"/>
            <a:ext cx="2928205" cy="2158460"/>
          </a:xfrm>
          <a:prstGeom prst="rect">
            <a:avLst/>
          </a:prstGeom>
          <a:solidFill>
            <a:srgbClr val="69395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rcRect l="23480" t="40594" r="28592" b="15440"/>
          <a:stretch/>
        </p:blipFill>
        <p:spPr>
          <a:xfrm>
            <a:off x="95226" y="95226"/>
            <a:ext cx="2928205" cy="2158460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3118658" y="95226"/>
            <a:ext cx="2928205" cy="2158460"/>
          </a:xfrm>
          <a:prstGeom prst="rect">
            <a:avLst/>
          </a:prstGeom>
          <a:solidFill>
            <a:srgbClr val="EDE9E6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4"/>
          <a:srcRect l="275" t="13346" r="275" b="13346"/>
          <a:stretch/>
        </p:blipFill>
        <p:spPr>
          <a:xfrm>
            <a:off x="3118658" y="95226"/>
            <a:ext cx="2928205" cy="2158460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6142089" y="95226"/>
            <a:ext cx="5951637" cy="4412147"/>
          </a:xfrm>
          <a:prstGeom prst="rect">
            <a:avLst/>
          </a:prstGeom>
          <a:solidFill>
            <a:srgbClr val="EDE9E6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5"/>
          <a:srcRect l="18527" t="17767" r="18234" b="13238"/>
          <a:stretch/>
        </p:blipFill>
        <p:spPr>
          <a:xfrm>
            <a:off x="6142089" y="95226"/>
            <a:ext cx="5951637" cy="4412147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95226" y="2348913"/>
            <a:ext cx="2928205" cy="2158460"/>
          </a:xfrm>
          <a:prstGeom prst="rect">
            <a:avLst/>
          </a:prstGeom>
          <a:solidFill>
            <a:srgbClr val="EDE9E6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6"/>
          <a:srcRect l="550" t="8495" b="18198"/>
          <a:stretch/>
        </p:blipFill>
        <p:spPr>
          <a:xfrm>
            <a:off x="95226" y="2348913"/>
            <a:ext cx="2928205" cy="2158460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3118658" y="2348913"/>
            <a:ext cx="2928205" cy="2158460"/>
          </a:xfrm>
          <a:prstGeom prst="rect">
            <a:avLst/>
          </a:prstGeom>
          <a:solidFill>
            <a:srgbClr val="EDE9E6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7"/>
          <a:srcRect l="14726" t="15623" r="14726" b="15623"/>
          <a:stretch/>
        </p:blipFill>
        <p:spPr>
          <a:xfrm>
            <a:off x="3118658" y="2348913"/>
            <a:ext cx="2928205" cy="2158460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95226" y="4602599"/>
            <a:ext cx="2928205" cy="2158460"/>
          </a:xfrm>
          <a:prstGeom prst="rect">
            <a:avLst/>
          </a:prstGeom>
          <a:solidFill>
            <a:srgbClr val="EDE9E6"/>
          </a:solidFill>
        </p:spPr>
        <p:txBody>
          <a:bodyPr/>
          <a:lstStyle/>
          <a:p>
            <a:endParaRPr lang="en-US"/>
          </a:p>
        </p:txBody>
      </p:sp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8"/>
          <a:srcRect l="3108" t="22538" r="1872" b="30776"/>
          <a:stretch/>
        </p:blipFill>
        <p:spPr>
          <a:xfrm>
            <a:off x="95226" y="4602599"/>
            <a:ext cx="2928205" cy="2158460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3118658" y="4602599"/>
            <a:ext cx="2928205" cy="2158460"/>
          </a:xfrm>
          <a:prstGeom prst="rect">
            <a:avLst/>
          </a:prstGeom>
          <a:solidFill>
            <a:srgbClr val="EDE9E6"/>
          </a:solidFill>
        </p:spPr>
        <p:txBody>
          <a:bodyPr/>
          <a:lstStyle/>
          <a:p>
            <a:endParaRPr lang="en-US"/>
          </a:p>
        </p:txBody>
      </p:sp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9"/>
          <a:srcRect l="12316" r="12316"/>
          <a:stretch/>
        </p:blipFill>
        <p:spPr>
          <a:xfrm>
            <a:off x="3118658" y="4602599"/>
            <a:ext cx="2928205" cy="2158460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6142089" y="4602599"/>
            <a:ext cx="2928205" cy="2158460"/>
          </a:xfrm>
          <a:prstGeom prst="rect">
            <a:avLst/>
          </a:prstGeom>
          <a:solidFill>
            <a:srgbClr val="EDE9E6"/>
          </a:solidFill>
        </p:spPr>
        <p:txBody>
          <a:bodyPr/>
          <a:lstStyle/>
          <a:p>
            <a:endParaRPr lang="en-US"/>
          </a:p>
        </p:txBody>
      </p:sp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0"/>
          <a:srcRect t="15252" b="26549"/>
          <a:stretch/>
        </p:blipFill>
        <p:spPr>
          <a:xfrm>
            <a:off x="6142089" y="4602599"/>
            <a:ext cx="2928205" cy="2158460"/>
          </a:xfrm>
          <a:prstGeom prst="rect">
            <a:avLst/>
          </a:prstGeom>
        </p:spPr>
      </p:pic>
      <p:sp>
        <p:nvSpPr>
          <p:cNvPr id="18" name="Object 17"/>
          <p:cNvSpPr/>
          <p:nvPr/>
        </p:nvSpPr>
        <p:spPr>
          <a:xfrm>
            <a:off x="9165521" y="4602599"/>
            <a:ext cx="2928205" cy="2158460"/>
          </a:xfrm>
          <a:prstGeom prst="rect">
            <a:avLst/>
          </a:prstGeom>
          <a:solidFill>
            <a:srgbClr val="EDE9E6"/>
          </a:solidFill>
        </p:spPr>
        <p:txBody>
          <a:bodyPr/>
          <a:lstStyle/>
          <a:p>
            <a:endParaRPr lang="en-US"/>
          </a:p>
        </p:txBody>
      </p:sp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11"/>
          <a:srcRect l="1378" t="7214" r="6187" b="24649"/>
          <a:stretch/>
        </p:blipFill>
        <p:spPr>
          <a:xfrm>
            <a:off x="9165521" y="4602599"/>
            <a:ext cx="2928205" cy="21584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C3A87-DCC4-7CA8-DB56-5657E0C33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666B0BE6-251C-1DF0-BF41-3319D5A296F1}"/>
              </a:ext>
            </a:extLst>
          </p:cNvPr>
          <p:cNvSpPr/>
          <p:nvPr/>
        </p:nvSpPr>
        <p:spPr>
          <a:xfrm>
            <a:off x="95226" y="95226"/>
            <a:ext cx="3936016" cy="6665833"/>
          </a:xfrm>
          <a:prstGeom prst="rect">
            <a:avLst/>
          </a:prstGeom>
          <a:solidFill>
            <a:srgbClr val="C3523B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F20D7880-2F94-3CB5-76E4-BE61F3FE07CF}"/>
              </a:ext>
            </a:extLst>
          </p:cNvPr>
          <p:cNvSpPr/>
          <p:nvPr/>
        </p:nvSpPr>
        <p:spPr>
          <a:xfrm>
            <a:off x="181349" y="2938431"/>
            <a:ext cx="3729221" cy="6892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200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Extra Tassels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3471D3FF-88CD-09CC-4B05-EAA5F72E6035}"/>
              </a:ext>
            </a:extLst>
          </p:cNvPr>
          <p:cNvSpPr/>
          <p:nvPr/>
        </p:nvSpPr>
        <p:spPr>
          <a:xfrm>
            <a:off x="150939" y="3729271"/>
            <a:ext cx="3701070" cy="7716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spcBef>
                <a:spcPts val="1063"/>
              </a:spcBef>
              <a:buNone/>
            </a:pPr>
            <a:r>
              <a:rPr lang="en-US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Ordered online and delivered with your Cap &amp; Gown.</a:t>
            </a:r>
            <a:br>
              <a:rPr lang="en-US" sz="1800" dirty="0">
                <a:solidFill>
                  <a:srgbClr val="FFFFFF">
                    <a:alpha val="8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endParaRPr lang="en-US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DD04A4D-A5A7-8500-CDA8-486FF4AADD72}"/>
              </a:ext>
            </a:extLst>
          </p:cNvPr>
          <p:cNvSpPr/>
          <p:nvPr/>
        </p:nvSpPr>
        <p:spPr>
          <a:xfrm>
            <a:off x="4126468" y="95226"/>
            <a:ext cx="3936016" cy="666583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87535E4B-F967-3A85-454A-130AC1E88A13}"/>
              </a:ext>
            </a:extLst>
          </p:cNvPr>
          <p:cNvSpPr/>
          <p:nvPr/>
        </p:nvSpPr>
        <p:spPr>
          <a:xfrm>
            <a:off x="8157710" y="95226"/>
            <a:ext cx="3936016" cy="666583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blue and white pillar&#10;&#10;Description automatically generated">
            <a:extLst>
              <a:ext uri="{FF2B5EF4-FFF2-40B4-BE49-F238E27FC236}">
                <a16:creationId xmlns:a16="http://schemas.microsoft.com/office/drawing/2014/main" id="{426BDAE2-B738-09F6-9FAC-86386291D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679" y="436880"/>
            <a:ext cx="1324001" cy="6207760"/>
          </a:xfrm>
          <a:prstGeom prst="rect">
            <a:avLst/>
          </a:prstGeom>
        </p:spPr>
      </p:pic>
      <p:pic>
        <p:nvPicPr>
          <p:cNvPr id="20" name="Picture 19" descr="A red pencil with a black circle&#10;&#10;Description automatically generated">
            <a:extLst>
              <a:ext uri="{FF2B5EF4-FFF2-40B4-BE49-F238E27FC236}">
                <a16:creationId xmlns:a16="http://schemas.microsoft.com/office/drawing/2014/main" id="{7E3440B2-884B-9590-0C89-9681A66D2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602" y="495088"/>
            <a:ext cx="1324001" cy="6207761"/>
          </a:xfrm>
          <a:prstGeom prst="rect">
            <a:avLst/>
          </a:prstGeom>
        </p:spPr>
      </p:pic>
      <p:pic>
        <p:nvPicPr>
          <p:cNvPr id="24" name="Picture 23" descr="A yellow pencil on a white background&#10;&#10;Description automatically generated">
            <a:extLst>
              <a:ext uri="{FF2B5EF4-FFF2-40B4-BE49-F238E27FC236}">
                <a16:creationId xmlns:a16="http://schemas.microsoft.com/office/drawing/2014/main" id="{DC081EB6-447B-35F3-1B5E-BC61B76F8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701" y="436886"/>
            <a:ext cx="1324000" cy="6207754"/>
          </a:xfrm>
          <a:prstGeom prst="rect">
            <a:avLst/>
          </a:prstGeom>
        </p:spPr>
      </p:pic>
      <p:pic>
        <p:nvPicPr>
          <p:cNvPr id="26" name="Picture 25" descr="A close-up of a tassel&#10;&#10;Description automatically generated">
            <a:extLst>
              <a:ext uri="{FF2B5EF4-FFF2-40B4-BE49-F238E27FC236}">
                <a16:creationId xmlns:a16="http://schemas.microsoft.com/office/drawing/2014/main" id="{54E2D7BD-7700-A784-88AD-650BE5564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039" y="924456"/>
            <a:ext cx="3546298" cy="2503686"/>
          </a:xfrm>
          <a:prstGeom prst="rect">
            <a:avLst/>
          </a:prstGeom>
        </p:spPr>
      </p:pic>
      <p:pic>
        <p:nvPicPr>
          <p:cNvPr id="28" name="Picture 27" descr="A tassel with numbers and a gold tassel&#10;&#10;Description automatically generated">
            <a:extLst>
              <a:ext uri="{FF2B5EF4-FFF2-40B4-BE49-F238E27FC236}">
                <a16:creationId xmlns:a16="http://schemas.microsoft.com/office/drawing/2014/main" id="{45CBE7EB-7124-40AA-5678-EE20837954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7424"/>
          <a:stretch/>
        </p:blipFill>
        <p:spPr>
          <a:xfrm>
            <a:off x="8210374" y="3856299"/>
            <a:ext cx="3830687" cy="25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97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 l="10625" t="4641" r="3998" b="23359"/>
          <a:stretch/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380905" y="2050488"/>
            <a:ext cx="5635486" cy="7141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670"/>
              </a:lnSpc>
              <a:buNone/>
            </a:pPr>
            <a:r>
              <a:rPr lang="en-US" sz="5063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There’s more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380905" y="2780307"/>
            <a:ext cx="5635486" cy="7141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670"/>
              </a:lnSpc>
              <a:spcBef>
                <a:spcPts val="121"/>
              </a:spcBef>
              <a:buNone/>
            </a:pPr>
            <a:r>
              <a:rPr lang="en-US" sz="5063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’25 gear to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380905" y="3510127"/>
            <a:ext cx="5635486" cy="7141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670"/>
              </a:lnSpc>
              <a:spcBef>
                <a:spcPts val="121"/>
              </a:spcBef>
              <a:buNone/>
            </a:pPr>
            <a:r>
              <a:rPr lang="en-US" sz="5063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explore.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380905" y="4410758"/>
            <a:ext cx="5635486" cy="3142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95"/>
              </a:lnSpc>
              <a:spcBef>
                <a:spcPts val="1440"/>
              </a:spcBef>
              <a:buNone/>
            </a:pPr>
            <a:r>
              <a:rPr lang="en-US" sz="2228" dirty="0">
                <a:solidFill>
                  <a:srgbClr val="FFFFFF">
                    <a:alpha val="8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SEE EVERYTHING AT JOSTENS.COM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4781794_win32_fixed.potx" id="{FFA6945E-0D2E-49A3-B8AE-0157B47B7617}" vid="{3D53E5D5-FE42-40E3-89B4-70F55FAC326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d30f33f-8bbb-4685-804b-9afcd2d1658d}" enabled="0" method="" siteId="{7d30f33f-8bbb-4685-804b-9afcd2d1658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2168</TotalTime>
  <Words>1710</Words>
  <Application>Microsoft Office PowerPoint</Application>
  <PresentationFormat>Widescreen</PresentationFormat>
  <Paragraphs>186</Paragraphs>
  <Slides>32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Arial Black</vt:lpstr>
      <vt:lpstr>Bernard MT Condensed</vt:lpstr>
      <vt:lpstr>Book Antiqua</vt:lpstr>
      <vt:lpstr>Bookman Old Style</vt:lpstr>
      <vt:lpstr>Calibri</vt:lpstr>
      <vt:lpstr>Calibri Light</vt:lpstr>
      <vt:lpstr>FrankRuehl</vt:lpstr>
      <vt:lpstr>Montserrat</vt:lpstr>
      <vt:lpstr>office theme</vt:lpstr>
      <vt:lpstr>1_Office Theme</vt:lpstr>
      <vt:lpstr>Acrobat Document</vt:lpstr>
      <vt:lpstr>Harmony High School</vt:lpstr>
      <vt:lpstr>Administration</vt:lpstr>
      <vt:lpstr>Senior Class Sponsor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1st Semester Senior Events</vt:lpstr>
      <vt:lpstr>2nd Semester  Senior Events</vt:lpstr>
      <vt:lpstr>PowerPoint Presentation</vt:lpstr>
      <vt:lpstr>PowerPoint Presentation</vt:lpstr>
      <vt:lpstr>PowerPoint Presentation</vt:lpstr>
      <vt:lpstr>Senior Yearbook Questions?</vt:lpstr>
      <vt:lpstr>PowerPoint Presentation</vt:lpstr>
      <vt:lpstr>PowerPoint Presentation</vt:lpstr>
      <vt:lpstr>PowerPoint Presentation</vt:lpstr>
      <vt:lpstr>Senior School Day SAT</vt:lpstr>
      <vt:lpstr>College Applications</vt:lpstr>
      <vt:lpstr>PowerPoint Presentation</vt:lpstr>
      <vt:lpstr>College Application Deadlines</vt:lpstr>
      <vt:lpstr>Valencia Coach</vt:lpstr>
      <vt:lpstr>DE/AA Reminders</vt:lpstr>
      <vt:lpstr>Military Enlistment</vt:lpstr>
      <vt:lpstr>ASVAB Testing</vt:lpstr>
      <vt:lpstr>Paying For College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Harmony High School</dc:title>
  <dc:creator>Cathy Barton</dc:creator>
  <cp:lastModifiedBy>Deana Hetherly</cp:lastModifiedBy>
  <cp:revision>10</cp:revision>
  <dcterms:created xsi:type="dcterms:W3CDTF">2022-09-14T17:08:47Z</dcterms:created>
  <dcterms:modified xsi:type="dcterms:W3CDTF">2024-09-18T15:06:12Z</dcterms:modified>
</cp:coreProperties>
</file>